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63" r:id="rId3"/>
    <p:sldId id="260" r:id="rId4"/>
    <p:sldId id="264" r:id="rId5"/>
    <p:sldId id="265" r:id="rId6"/>
    <p:sldId id="259" r:id="rId7"/>
    <p:sldId id="267" r:id="rId8"/>
    <p:sldId id="270" r:id="rId9"/>
    <p:sldId id="269" r:id="rId10"/>
    <p:sldId id="272" r:id="rId11"/>
    <p:sldId id="271" r:id="rId12"/>
    <p:sldId id="273" r:id="rId13"/>
    <p:sldId id="274" r:id="rId14"/>
    <p:sldId id="276" r:id="rId15"/>
    <p:sldId id="278" r:id="rId16"/>
    <p:sldId id="275" r:id="rId17"/>
    <p:sldId id="277"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CFAC51-FA47-462D-8CC4-947AA7507F4C}">
          <p14:sldIdLst>
            <p14:sldId id="256"/>
            <p14:sldId id="263"/>
            <p14:sldId id="260"/>
            <p14:sldId id="264"/>
            <p14:sldId id="265"/>
            <p14:sldId id="259"/>
            <p14:sldId id="267"/>
            <p14:sldId id="270"/>
            <p14:sldId id="269"/>
            <p14:sldId id="272"/>
            <p14:sldId id="271"/>
            <p14:sldId id="273"/>
            <p14:sldId id="274"/>
            <p14:sldId id="276"/>
            <p14:sldId id="278"/>
            <p14:sldId id="275"/>
            <p14:sldId id="277"/>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7C2F25-6C95-4368-A53B-8AD41E0E67C4}" v="1053" dt="2024-09-19T11:18:12.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31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ugene Tan" userId="09d1412e63670823" providerId="LiveId" clId="{907C2F25-6C95-4368-A53B-8AD41E0E67C4}"/>
    <pc:docChg chg="undo custSel addSld delSld modSld sldOrd addSection delSection modSection">
      <pc:chgData name="Eugene Tan" userId="09d1412e63670823" providerId="LiveId" clId="{907C2F25-6C95-4368-A53B-8AD41E0E67C4}" dt="2024-09-19T11:18:12.166" v="2992"/>
      <pc:docMkLst>
        <pc:docMk/>
      </pc:docMkLst>
      <pc:sldChg chg="del">
        <pc:chgData name="Eugene Tan" userId="09d1412e63670823" providerId="LiveId" clId="{907C2F25-6C95-4368-A53B-8AD41E0E67C4}" dt="2024-09-17T01:42:17.566" v="229" actId="47"/>
        <pc:sldMkLst>
          <pc:docMk/>
          <pc:sldMk cId="561080844" sldId="257"/>
        </pc:sldMkLst>
      </pc:sldChg>
      <pc:sldChg chg="del">
        <pc:chgData name="Eugene Tan" userId="09d1412e63670823" providerId="LiveId" clId="{907C2F25-6C95-4368-A53B-8AD41E0E67C4}" dt="2024-09-19T07:34:25.646" v="2863" actId="47"/>
        <pc:sldMkLst>
          <pc:docMk/>
          <pc:sldMk cId="1352038341" sldId="258"/>
        </pc:sldMkLst>
      </pc:sldChg>
      <pc:sldChg chg="addSp modSp mod modAnim">
        <pc:chgData name="Eugene Tan" userId="09d1412e63670823" providerId="LiveId" clId="{907C2F25-6C95-4368-A53B-8AD41E0E67C4}" dt="2024-09-18T13:38:35.150" v="2325"/>
        <pc:sldMkLst>
          <pc:docMk/>
          <pc:sldMk cId="1378617163" sldId="259"/>
        </pc:sldMkLst>
        <pc:spChg chg="mod">
          <ac:chgData name="Eugene Tan" userId="09d1412e63670823" providerId="LiveId" clId="{907C2F25-6C95-4368-A53B-8AD41E0E67C4}" dt="2024-09-17T02:08:41.055" v="292" actId="2711"/>
          <ac:spMkLst>
            <pc:docMk/>
            <pc:sldMk cId="1378617163" sldId="259"/>
            <ac:spMk id="2" creationId="{93FA3B3C-E01A-8958-3955-66493224576C}"/>
          </ac:spMkLst>
        </pc:spChg>
        <pc:spChg chg="mod">
          <ac:chgData name="Eugene Tan" userId="09d1412e63670823" providerId="LiveId" clId="{907C2F25-6C95-4368-A53B-8AD41E0E67C4}" dt="2024-09-16T13:00:19.076" v="113" actId="14100"/>
          <ac:spMkLst>
            <pc:docMk/>
            <pc:sldMk cId="1378617163" sldId="259"/>
            <ac:spMk id="3" creationId="{3E5FEA55-013A-F6E2-5A51-5CF0BBBB58E8}"/>
          </ac:spMkLst>
        </pc:spChg>
        <pc:spChg chg="add mod">
          <ac:chgData name="Eugene Tan" userId="09d1412e63670823" providerId="LiveId" clId="{907C2F25-6C95-4368-A53B-8AD41E0E67C4}" dt="2024-09-17T01:50:10.173" v="273" actId="20577"/>
          <ac:spMkLst>
            <pc:docMk/>
            <pc:sldMk cId="1378617163" sldId="259"/>
            <ac:spMk id="6" creationId="{E6059AE9-573F-8BA9-4F35-653566F8466A}"/>
          </ac:spMkLst>
        </pc:spChg>
        <pc:spChg chg="add mod">
          <ac:chgData name="Eugene Tan" userId="09d1412e63670823" providerId="LiveId" clId="{907C2F25-6C95-4368-A53B-8AD41E0E67C4}" dt="2024-09-16T13:00:28.209" v="114" actId="207"/>
          <ac:spMkLst>
            <pc:docMk/>
            <pc:sldMk cId="1378617163" sldId="259"/>
            <ac:spMk id="8" creationId="{270A4EF5-BFD0-E546-4B51-5ED405E0C8DE}"/>
          </ac:spMkLst>
        </pc:spChg>
        <pc:spChg chg="add mod">
          <ac:chgData name="Eugene Tan" userId="09d1412e63670823" providerId="LiveId" clId="{907C2F25-6C95-4368-A53B-8AD41E0E67C4}" dt="2024-09-16T13:03:24.051" v="121" actId="207"/>
          <ac:spMkLst>
            <pc:docMk/>
            <pc:sldMk cId="1378617163" sldId="259"/>
            <ac:spMk id="9" creationId="{FDC15CD4-5E64-E96A-5AEC-D77D17113A12}"/>
          </ac:spMkLst>
        </pc:spChg>
        <pc:spChg chg="add mod">
          <ac:chgData name="Eugene Tan" userId="09d1412e63670823" providerId="LiveId" clId="{907C2F25-6C95-4368-A53B-8AD41E0E67C4}" dt="2024-09-16T13:07:54.158" v="135" actId="1076"/>
          <ac:spMkLst>
            <pc:docMk/>
            <pc:sldMk cId="1378617163" sldId="259"/>
            <ac:spMk id="10" creationId="{4F04C706-27F1-8729-9E78-3C060ABCEA1A}"/>
          </ac:spMkLst>
        </pc:spChg>
        <pc:spChg chg="add mod">
          <ac:chgData name="Eugene Tan" userId="09d1412e63670823" providerId="LiveId" clId="{907C2F25-6C95-4368-A53B-8AD41E0E67C4}" dt="2024-09-16T13:08:01.856" v="136" actId="207"/>
          <ac:spMkLst>
            <pc:docMk/>
            <pc:sldMk cId="1378617163" sldId="259"/>
            <ac:spMk id="11" creationId="{7829FDDE-37EF-D7DB-303D-66F0DC7A14D8}"/>
          </ac:spMkLst>
        </pc:spChg>
        <pc:picChg chg="add mod">
          <ac:chgData name="Eugene Tan" userId="09d1412e63670823" providerId="LiveId" clId="{907C2F25-6C95-4368-A53B-8AD41E0E67C4}" dt="2024-09-16T12:51:48.535" v="32" actId="1076"/>
          <ac:picMkLst>
            <pc:docMk/>
            <pc:sldMk cId="1378617163" sldId="259"/>
            <ac:picMk id="5" creationId="{FCD2AAA3-C16C-0FAF-BAF3-911BD6835F9C}"/>
          </ac:picMkLst>
        </pc:picChg>
        <pc:cxnChg chg="add mod ord">
          <ac:chgData name="Eugene Tan" userId="09d1412e63670823" providerId="LiveId" clId="{907C2F25-6C95-4368-A53B-8AD41E0E67C4}" dt="2024-09-16T12:52:48.678" v="34" actId="167"/>
          <ac:cxnSpMkLst>
            <pc:docMk/>
            <pc:sldMk cId="1378617163" sldId="259"/>
            <ac:cxnSpMk id="7" creationId="{8FBD51C6-AF96-A683-08DF-7AE5CE7B2C14}"/>
          </ac:cxnSpMkLst>
        </pc:cxnChg>
      </pc:sldChg>
      <pc:sldChg chg="modSp modAnim">
        <pc:chgData name="Eugene Tan" userId="09d1412e63670823" providerId="LiveId" clId="{907C2F25-6C95-4368-A53B-8AD41E0E67C4}" dt="2024-09-18T13:39:01.310" v="2328"/>
        <pc:sldMkLst>
          <pc:docMk/>
          <pc:sldMk cId="2371224618" sldId="260"/>
        </pc:sldMkLst>
        <pc:spChg chg="mod">
          <ac:chgData name="Eugene Tan" userId="09d1412e63670823" providerId="LiveId" clId="{907C2F25-6C95-4368-A53B-8AD41E0E67C4}" dt="2024-09-17T03:39:59.110" v="324" actId="20577"/>
          <ac:spMkLst>
            <pc:docMk/>
            <pc:sldMk cId="2371224618" sldId="260"/>
            <ac:spMk id="5" creationId="{CF07BA39-E89C-8DFF-877E-83B7E457B918}"/>
          </ac:spMkLst>
        </pc:spChg>
        <pc:spChg chg="mod">
          <ac:chgData name="Eugene Tan" userId="09d1412e63670823" providerId="LiveId" clId="{907C2F25-6C95-4368-A53B-8AD41E0E67C4}" dt="2024-09-17T01:49:15.905" v="248" actId="207"/>
          <ac:spMkLst>
            <pc:docMk/>
            <pc:sldMk cId="2371224618" sldId="260"/>
            <ac:spMk id="9" creationId="{913AF4AD-6DDC-E723-F966-1F5ADAC958DD}"/>
          </ac:spMkLst>
        </pc:spChg>
      </pc:sldChg>
      <pc:sldChg chg="addSp delSp modSp mod modAnim">
        <pc:chgData name="Eugene Tan" userId="09d1412e63670823" providerId="LiveId" clId="{907C2F25-6C95-4368-A53B-8AD41E0E67C4}" dt="2024-09-19T11:12:34.620" v="2922" actId="20577"/>
        <pc:sldMkLst>
          <pc:docMk/>
          <pc:sldMk cId="863523311" sldId="263"/>
        </pc:sldMkLst>
        <pc:spChg chg="del">
          <ac:chgData name="Eugene Tan" userId="09d1412e63670823" providerId="LiveId" clId="{907C2F25-6C95-4368-A53B-8AD41E0E67C4}" dt="2024-09-19T11:12:22.918" v="2891" actId="478"/>
          <ac:spMkLst>
            <pc:docMk/>
            <pc:sldMk cId="863523311" sldId="263"/>
            <ac:spMk id="4" creationId="{8F8D75BA-F5E6-31EE-1C9D-A85B16DB0E0F}"/>
          </ac:spMkLst>
        </pc:spChg>
        <pc:spChg chg="add del">
          <ac:chgData name="Eugene Tan" userId="09d1412e63670823" providerId="LiveId" clId="{907C2F25-6C95-4368-A53B-8AD41E0E67C4}" dt="2024-09-19T11:12:09.144" v="2890" actId="22"/>
          <ac:spMkLst>
            <pc:docMk/>
            <pc:sldMk cId="863523311" sldId="263"/>
            <ac:spMk id="7" creationId="{9A66365E-C976-C16B-DC79-CD723C32B72D}"/>
          </ac:spMkLst>
        </pc:spChg>
        <pc:spChg chg="add mod">
          <ac:chgData name="Eugene Tan" userId="09d1412e63670823" providerId="LiveId" clId="{907C2F25-6C95-4368-A53B-8AD41E0E67C4}" dt="2024-09-19T11:12:34.620" v="2922" actId="20577"/>
          <ac:spMkLst>
            <pc:docMk/>
            <pc:sldMk cId="863523311" sldId="263"/>
            <ac:spMk id="8" creationId="{807E56C6-436A-E1CC-66D8-8F114B895BD5}"/>
          </ac:spMkLst>
        </pc:spChg>
      </pc:sldChg>
      <pc:sldChg chg="addSp delSp modSp mod modAnim">
        <pc:chgData name="Eugene Tan" userId="09d1412e63670823" providerId="LiveId" clId="{907C2F25-6C95-4368-A53B-8AD41E0E67C4}" dt="2024-09-18T13:38:55.273" v="2327"/>
        <pc:sldMkLst>
          <pc:docMk/>
          <pc:sldMk cId="1338416811" sldId="264"/>
        </pc:sldMkLst>
        <pc:spChg chg="add mod">
          <ac:chgData name="Eugene Tan" userId="09d1412e63670823" providerId="LiveId" clId="{907C2F25-6C95-4368-A53B-8AD41E0E67C4}" dt="2024-09-17T01:47:51.480" v="235"/>
          <ac:spMkLst>
            <pc:docMk/>
            <pc:sldMk cId="1338416811" sldId="264"/>
            <ac:spMk id="2" creationId="{E484B765-7DDC-C1F2-84E6-DFCEC98857D7}"/>
          </ac:spMkLst>
        </pc:spChg>
        <pc:spChg chg="add del">
          <ac:chgData name="Eugene Tan" userId="09d1412e63670823" providerId="LiveId" clId="{907C2F25-6C95-4368-A53B-8AD41E0E67C4}" dt="2024-09-17T01:48:05.666" v="237" actId="22"/>
          <ac:spMkLst>
            <pc:docMk/>
            <pc:sldMk cId="1338416811" sldId="264"/>
            <ac:spMk id="4" creationId="{C2A55853-2737-9837-3F7B-45C5BC997867}"/>
          </ac:spMkLst>
        </pc:spChg>
        <pc:spChg chg="mod">
          <ac:chgData name="Eugene Tan" userId="09d1412e63670823" providerId="LiveId" clId="{907C2F25-6C95-4368-A53B-8AD41E0E67C4}" dt="2024-09-17T03:40:07.315" v="340" actId="20577"/>
          <ac:spMkLst>
            <pc:docMk/>
            <pc:sldMk cId="1338416811" sldId="264"/>
            <ac:spMk id="5" creationId="{CF07BA39-E89C-8DFF-877E-83B7E457B918}"/>
          </ac:spMkLst>
        </pc:spChg>
        <pc:spChg chg="mod">
          <ac:chgData name="Eugene Tan" userId="09d1412e63670823" providerId="LiveId" clId="{907C2F25-6C95-4368-A53B-8AD41E0E67C4}" dt="2024-09-17T01:49:20.997" v="249" actId="207"/>
          <ac:spMkLst>
            <pc:docMk/>
            <pc:sldMk cId="1338416811" sldId="264"/>
            <ac:spMk id="9" creationId="{913AF4AD-6DDC-E723-F966-1F5ADAC958DD}"/>
          </ac:spMkLst>
        </pc:spChg>
        <pc:spChg chg="mod">
          <ac:chgData name="Eugene Tan" userId="09d1412e63670823" providerId="LiveId" clId="{907C2F25-6C95-4368-A53B-8AD41E0E67C4}" dt="2024-09-18T11:59:04.980" v="1894" actId="113"/>
          <ac:spMkLst>
            <pc:docMk/>
            <pc:sldMk cId="1338416811" sldId="264"/>
            <ac:spMk id="14" creationId="{2831EE07-A624-E4D5-B14A-3EB156882C02}"/>
          </ac:spMkLst>
        </pc:spChg>
      </pc:sldChg>
      <pc:sldChg chg="modSp modAnim">
        <pc:chgData name="Eugene Tan" userId="09d1412e63670823" providerId="LiveId" clId="{907C2F25-6C95-4368-A53B-8AD41E0E67C4}" dt="2024-09-18T13:38:45.441" v="2326"/>
        <pc:sldMkLst>
          <pc:docMk/>
          <pc:sldMk cId="759227120" sldId="265"/>
        </pc:sldMkLst>
        <pc:spChg chg="mod">
          <ac:chgData name="Eugene Tan" userId="09d1412e63670823" providerId="LiveId" clId="{907C2F25-6C95-4368-A53B-8AD41E0E67C4}" dt="2024-09-17T03:40:15.193" v="356" actId="20577"/>
          <ac:spMkLst>
            <pc:docMk/>
            <pc:sldMk cId="759227120" sldId="265"/>
            <ac:spMk id="5" creationId="{CF07BA39-E89C-8DFF-877E-83B7E457B918}"/>
          </ac:spMkLst>
        </pc:spChg>
        <pc:spChg chg="mod">
          <ac:chgData name="Eugene Tan" userId="09d1412e63670823" providerId="LiveId" clId="{907C2F25-6C95-4368-A53B-8AD41E0E67C4}" dt="2024-09-17T01:49:25.430" v="250" actId="207"/>
          <ac:spMkLst>
            <pc:docMk/>
            <pc:sldMk cId="759227120" sldId="265"/>
            <ac:spMk id="9" creationId="{913AF4AD-6DDC-E723-F966-1F5ADAC958DD}"/>
          </ac:spMkLst>
        </pc:spChg>
        <pc:spChg chg="mod">
          <ac:chgData name="Eugene Tan" userId="09d1412e63670823" providerId="LiveId" clId="{907C2F25-6C95-4368-A53B-8AD41E0E67C4}" dt="2024-09-18T11:59:56.989" v="1896" actId="20577"/>
          <ac:spMkLst>
            <pc:docMk/>
            <pc:sldMk cId="759227120" sldId="265"/>
            <ac:spMk id="14" creationId="{2831EE07-A624-E4D5-B14A-3EB156882C02}"/>
          </ac:spMkLst>
        </pc:spChg>
      </pc:sldChg>
      <pc:sldChg chg="modSp del modAnim">
        <pc:chgData name="Eugene Tan" userId="09d1412e63670823" providerId="LiveId" clId="{907C2F25-6C95-4368-A53B-8AD41E0E67C4}" dt="2024-09-18T11:49:09.172" v="1868" actId="2696"/>
        <pc:sldMkLst>
          <pc:docMk/>
          <pc:sldMk cId="1151606527" sldId="266"/>
        </pc:sldMkLst>
        <pc:spChg chg="mod">
          <ac:chgData name="Eugene Tan" userId="09d1412e63670823" providerId="LiveId" clId="{907C2F25-6C95-4368-A53B-8AD41E0E67C4}" dt="2024-09-17T01:49:31.013" v="251" actId="207"/>
          <ac:spMkLst>
            <pc:docMk/>
            <pc:sldMk cId="1151606527" sldId="266"/>
            <ac:spMk id="9" creationId="{913AF4AD-6DDC-E723-F966-1F5ADAC958DD}"/>
          </ac:spMkLst>
        </pc:spChg>
        <pc:spChg chg="mod">
          <ac:chgData name="Eugene Tan" userId="09d1412e63670823" providerId="LiveId" clId="{907C2F25-6C95-4368-A53B-8AD41E0E67C4}" dt="2024-09-16T14:15:49.045" v="228" actId="5793"/>
          <ac:spMkLst>
            <pc:docMk/>
            <pc:sldMk cId="1151606527" sldId="266"/>
            <ac:spMk id="14" creationId="{2831EE07-A624-E4D5-B14A-3EB156882C02}"/>
          </ac:spMkLst>
        </pc:spChg>
      </pc:sldChg>
      <pc:sldChg chg="addSp delSp modSp add mod delAnim modAnim">
        <pc:chgData name="Eugene Tan" userId="09d1412e63670823" providerId="LiveId" clId="{907C2F25-6C95-4368-A53B-8AD41E0E67C4}" dt="2024-09-18T13:38:22.439" v="2324"/>
        <pc:sldMkLst>
          <pc:docMk/>
          <pc:sldMk cId="4185611698" sldId="267"/>
        </pc:sldMkLst>
        <pc:spChg chg="mod">
          <ac:chgData name="Eugene Tan" userId="09d1412e63670823" providerId="LiveId" clId="{907C2F25-6C95-4368-A53B-8AD41E0E67C4}" dt="2024-09-16T13:45:05.387" v="222" actId="207"/>
          <ac:spMkLst>
            <pc:docMk/>
            <pc:sldMk cId="4185611698" sldId="267"/>
            <ac:spMk id="2" creationId="{93FA3B3C-E01A-8958-3955-66493224576C}"/>
          </ac:spMkLst>
        </pc:spChg>
        <pc:spChg chg="mod">
          <ac:chgData name="Eugene Tan" userId="09d1412e63670823" providerId="LiveId" clId="{907C2F25-6C95-4368-A53B-8AD41E0E67C4}" dt="2024-09-16T13:35:54.323" v="201" actId="1076"/>
          <ac:spMkLst>
            <pc:docMk/>
            <pc:sldMk cId="4185611698" sldId="267"/>
            <ac:spMk id="3" creationId="{3E5FEA55-013A-F6E2-5A51-5CF0BBBB58E8}"/>
          </ac:spMkLst>
        </pc:spChg>
        <pc:spChg chg="mod">
          <ac:chgData name="Eugene Tan" userId="09d1412e63670823" providerId="LiveId" clId="{907C2F25-6C95-4368-A53B-8AD41E0E67C4}" dt="2024-09-17T01:50:45.237" v="276" actId="255"/>
          <ac:spMkLst>
            <pc:docMk/>
            <pc:sldMk cId="4185611698" sldId="267"/>
            <ac:spMk id="6" creationId="{E6059AE9-573F-8BA9-4F35-653566F8466A}"/>
          </ac:spMkLst>
        </pc:spChg>
        <pc:spChg chg="del mod">
          <ac:chgData name="Eugene Tan" userId="09d1412e63670823" providerId="LiveId" clId="{907C2F25-6C95-4368-A53B-8AD41E0E67C4}" dt="2024-09-16T13:40:37.922" v="204" actId="478"/>
          <ac:spMkLst>
            <pc:docMk/>
            <pc:sldMk cId="4185611698" sldId="267"/>
            <ac:spMk id="8" creationId="{270A4EF5-BFD0-E546-4B51-5ED405E0C8DE}"/>
          </ac:spMkLst>
        </pc:spChg>
        <pc:spChg chg="mod ord">
          <ac:chgData name="Eugene Tan" userId="09d1412e63670823" providerId="LiveId" clId="{907C2F25-6C95-4368-A53B-8AD41E0E67C4}" dt="2024-09-16T13:32:54.184" v="189" actId="1076"/>
          <ac:spMkLst>
            <pc:docMk/>
            <pc:sldMk cId="4185611698" sldId="267"/>
            <ac:spMk id="9" creationId="{FDC15CD4-5E64-E96A-5AEC-D77D17113A12}"/>
          </ac:spMkLst>
        </pc:spChg>
        <pc:spChg chg="ord">
          <ac:chgData name="Eugene Tan" userId="09d1412e63670823" providerId="LiveId" clId="{907C2F25-6C95-4368-A53B-8AD41E0E67C4}" dt="2024-09-16T13:34:32.978" v="196" actId="166"/>
          <ac:spMkLst>
            <pc:docMk/>
            <pc:sldMk cId="4185611698" sldId="267"/>
            <ac:spMk id="10" creationId="{4F04C706-27F1-8729-9E78-3C060ABCEA1A}"/>
          </ac:spMkLst>
        </pc:spChg>
        <pc:spChg chg="add mod">
          <ac:chgData name="Eugene Tan" userId="09d1412e63670823" providerId="LiveId" clId="{907C2F25-6C95-4368-A53B-8AD41E0E67C4}" dt="2024-09-16T13:33:37.796" v="192" actId="208"/>
          <ac:spMkLst>
            <pc:docMk/>
            <pc:sldMk cId="4185611698" sldId="267"/>
            <ac:spMk id="13" creationId="{E546BF38-FF99-2C1C-032B-33F6EA08941F}"/>
          </ac:spMkLst>
        </pc:spChg>
        <pc:picChg chg="del">
          <ac:chgData name="Eugene Tan" userId="09d1412e63670823" providerId="LiveId" clId="{907C2F25-6C95-4368-A53B-8AD41E0E67C4}" dt="2024-09-16T13:30:58.692" v="183" actId="478"/>
          <ac:picMkLst>
            <pc:docMk/>
            <pc:sldMk cId="4185611698" sldId="267"/>
            <ac:picMk id="5" creationId="{FCD2AAA3-C16C-0FAF-BAF3-911BD6835F9C}"/>
          </ac:picMkLst>
        </pc:picChg>
        <pc:picChg chg="add mod">
          <ac:chgData name="Eugene Tan" userId="09d1412e63670823" providerId="LiveId" clId="{907C2F25-6C95-4368-A53B-8AD41E0E67C4}" dt="2024-09-16T13:31:05.178" v="184" actId="1076"/>
          <ac:picMkLst>
            <pc:docMk/>
            <pc:sldMk cId="4185611698" sldId="267"/>
            <ac:picMk id="12" creationId="{320F296E-2F08-CE6F-1E08-AFA72D81595B}"/>
          </ac:picMkLst>
        </pc:picChg>
        <pc:picChg chg="add mod">
          <ac:chgData name="Eugene Tan" userId="09d1412e63670823" providerId="LiveId" clId="{907C2F25-6C95-4368-A53B-8AD41E0E67C4}" dt="2024-09-16T13:40:59.070" v="208" actId="14100"/>
          <ac:picMkLst>
            <pc:docMk/>
            <pc:sldMk cId="4185611698" sldId="267"/>
            <ac:picMk id="15" creationId="{1A765A57-B3CA-1DB3-48CB-764F0C6CFB64}"/>
          </ac:picMkLst>
        </pc:picChg>
      </pc:sldChg>
      <pc:sldChg chg="add del modAnim">
        <pc:chgData name="Eugene Tan" userId="09d1412e63670823" providerId="LiveId" clId="{907C2F25-6C95-4368-A53B-8AD41E0E67C4}" dt="2024-09-17T04:05:48.043" v="389" actId="2696"/>
        <pc:sldMkLst>
          <pc:docMk/>
          <pc:sldMk cId="1723592344" sldId="268"/>
        </pc:sldMkLst>
      </pc:sldChg>
      <pc:sldChg chg="addSp delSp modSp new mod modClrScheme modAnim chgLayout">
        <pc:chgData name="Eugene Tan" userId="09d1412e63670823" providerId="LiveId" clId="{907C2F25-6C95-4368-A53B-8AD41E0E67C4}" dt="2024-09-18T13:46:17.785" v="2330"/>
        <pc:sldMkLst>
          <pc:docMk/>
          <pc:sldMk cId="1874861340" sldId="269"/>
        </pc:sldMkLst>
        <pc:spChg chg="del mod ord">
          <ac:chgData name="Eugene Tan" userId="09d1412e63670823" providerId="LiveId" clId="{907C2F25-6C95-4368-A53B-8AD41E0E67C4}" dt="2024-09-17T02:48:19.948" v="301" actId="700"/>
          <ac:spMkLst>
            <pc:docMk/>
            <pc:sldMk cId="1874861340" sldId="269"/>
            <ac:spMk id="2" creationId="{DB2C0E02-79A2-606E-AB19-11539D6534C9}"/>
          </ac:spMkLst>
        </pc:spChg>
        <pc:spChg chg="del mod ord">
          <ac:chgData name="Eugene Tan" userId="09d1412e63670823" providerId="LiveId" clId="{907C2F25-6C95-4368-A53B-8AD41E0E67C4}" dt="2024-09-17T02:48:19.948" v="301" actId="700"/>
          <ac:spMkLst>
            <pc:docMk/>
            <pc:sldMk cId="1874861340" sldId="269"/>
            <ac:spMk id="3" creationId="{5E80D458-48A5-1B0D-8837-8E71D134DA3D}"/>
          </ac:spMkLst>
        </pc:spChg>
        <pc:spChg chg="add del mod ord">
          <ac:chgData name="Eugene Tan" userId="09d1412e63670823" providerId="LiveId" clId="{907C2F25-6C95-4368-A53B-8AD41E0E67C4}" dt="2024-09-17T06:09:14.687" v="725" actId="478"/>
          <ac:spMkLst>
            <pc:docMk/>
            <pc:sldMk cId="1874861340" sldId="269"/>
            <ac:spMk id="4" creationId="{632212DF-D5AF-7AB9-717D-8535F5B8CD33}"/>
          </ac:spMkLst>
        </pc:spChg>
        <pc:spChg chg="add del mod ord">
          <ac:chgData name="Eugene Tan" userId="09d1412e63670823" providerId="LiveId" clId="{907C2F25-6C95-4368-A53B-8AD41E0E67C4}" dt="2024-09-17T06:33:32.174" v="830" actId="478"/>
          <ac:spMkLst>
            <pc:docMk/>
            <pc:sldMk cId="1874861340" sldId="269"/>
            <ac:spMk id="5" creationId="{25596473-583E-0C64-0C1F-70C990873841}"/>
          </ac:spMkLst>
        </pc:spChg>
        <pc:spChg chg="add mod topLvl">
          <ac:chgData name="Eugene Tan" userId="09d1412e63670823" providerId="LiveId" clId="{907C2F25-6C95-4368-A53B-8AD41E0E67C4}" dt="2024-09-18T11:29:29.883" v="1739" actId="20577"/>
          <ac:spMkLst>
            <pc:docMk/>
            <pc:sldMk cId="1874861340" sldId="269"/>
            <ac:spMk id="6" creationId="{B88CA1B8-A524-D0E4-9F41-7A327331B6D9}"/>
          </ac:spMkLst>
        </pc:spChg>
        <pc:spChg chg="add del mod">
          <ac:chgData name="Eugene Tan" userId="09d1412e63670823" providerId="LiveId" clId="{907C2F25-6C95-4368-A53B-8AD41E0E67C4}" dt="2024-09-17T05:13:05.521" v="452" actId="478"/>
          <ac:spMkLst>
            <pc:docMk/>
            <pc:sldMk cId="1874861340" sldId="269"/>
            <ac:spMk id="8" creationId="{F88713F6-9E17-8121-F83A-8A15B546A648}"/>
          </ac:spMkLst>
        </pc:spChg>
        <pc:spChg chg="add del mod">
          <ac:chgData name="Eugene Tan" userId="09d1412e63670823" providerId="LiveId" clId="{907C2F25-6C95-4368-A53B-8AD41E0E67C4}" dt="2024-09-17T06:09:46.475" v="729" actId="478"/>
          <ac:spMkLst>
            <pc:docMk/>
            <pc:sldMk cId="1874861340" sldId="269"/>
            <ac:spMk id="17" creationId="{868167CD-5B8F-4F58-7178-B9616B06173E}"/>
          </ac:spMkLst>
        </pc:spChg>
        <pc:spChg chg="add del mod">
          <ac:chgData name="Eugene Tan" userId="09d1412e63670823" providerId="LiveId" clId="{907C2F25-6C95-4368-A53B-8AD41E0E67C4}" dt="2024-09-17T06:33:17.646" v="823" actId="478"/>
          <ac:spMkLst>
            <pc:docMk/>
            <pc:sldMk cId="1874861340" sldId="269"/>
            <ac:spMk id="20" creationId="{201FFE2C-811C-6EC0-D404-383057A90A96}"/>
          </ac:spMkLst>
        </pc:spChg>
        <pc:spChg chg="add del">
          <ac:chgData name="Eugene Tan" userId="09d1412e63670823" providerId="LiveId" clId="{907C2F25-6C95-4368-A53B-8AD41E0E67C4}" dt="2024-09-17T06:06:18.752" v="640" actId="22"/>
          <ac:spMkLst>
            <pc:docMk/>
            <pc:sldMk cId="1874861340" sldId="269"/>
            <ac:spMk id="32" creationId="{C1E5BC20-5BC8-1E21-4E2F-7CB949BF037E}"/>
          </ac:spMkLst>
        </pc:spChg>
        <pc:spChg chg="add del mod">
          <ac:chgData name="Eugene Tan" userId="09d1412e63670823" providerId="LiveId" clId="{907C2F25-6C95-4368-A53B-8AD41E0E67C4}" dt="2024-09-17T06:33:23.077" v="826" actId="478"/>
          <ac:spMkLst>
            <pc:docMk/>
            <pc:sldMk cId="1874861340" sldId="269"/>
            <ac:spMk id="33" creationId="{0B113FB1-D94E-F5BB-768F-F6C3A2EF1113}"/>
          </ac:spMkLst>
        </pc:spChg>
        <pc:spChg chg="add del mod">
          <ac:chgData name="Eugene Tan" userId="09d1412e63670823" providerId="LiveId" clId="{907C2F25-6C95-4368-A53B-8AD41E0E67C4}" dt="2024-09-17T06:09:20.909" v="726" actId="478"/>
          <ac:spMkLst>
            <pc:docMk/>
            <pc:sldMk cId="1874861340" sldId="269"/>
            <ac:spMk id="35" creationId="{5879CD64-DDE5-63B3-F236-687C9CBD7920}"/>
          </ac:spMkLst>
        </pc:spChg>
        <pc:spChg chg="add del mod">
          <ac:chgData name="Eugene Tan" userId="09d1412e63670823" providerId="LiveId" clId="{907C2F25-6C95-4368-A53B-8AD41E0E67C4}" dt="2024-09-17T06:33:27.310" v="828" actId="478"/>
          <ac:spMkLst>
            <pc:docMk/>
            <pc:sldMk cId="1874861340" sldId="269"/>
            <ac:spMk id="36" creationId="{1DF382A7-0FD0-0AAA-3C34-77D308140460}"/>
          </ac:spMkLst>
        </pc:spChg>
        <pc:spChg chg="add del mod">
          <ac:chgData name="Eugene Tan" userId="09d1412e63670823" providerId="LiveId" clId="{907C2F25-6C95-4368-A53B-8AD41E0E67C4}" dt="2024-09-17T06:33:39.456" v="832" actId="478"/>
          <ac:spMkLst>
            <pc:docMk/>
            <pc:sldMk cId="1874861340" sldId="269"/>
            <ac:spMk id="37" creationId="{66C09504-B369-A230-4417-466C735A82E2}"/>
          </ac:spMkLst>
        </pc:spChg>
        <pc:spChg chg="add del mod">
          <ac:chgData name="Eugene Tan" userId="09d1412e63670823" providerId="LiveId" clId="{907C2F25-6C95-4368-A53B-8AD41E0E67C4}" dt="2024-09-17T06:33:41.471" v="833" actId="478"/>
          <ac:spMkLst>
            <pc:docMk/>
            <pc:sldMk cId="1874861340" sldId="269"/>
            <ac:spMk id="39" creationId="{700DDC36-96FD-3E1F-F852-7CA7AFCC703E}"/>
          </ac:spMkLst>
        </pc:spChg>
        <pc:spChg chg="add mod ord topLvl">
          <ac:chgData name="Eugene Tan" userId="09d1412e63670823" providerId="LiveId" clId="{907C2F25-6C95-4368-A53B-8AD41E0E67C4}" dt="2024-09-18T05:32:43.591" v="1713" actId="165"/>
          <ac:spMkLst>
            <pc:docMk/>
            <pc:sldMk cId="1874861340" sldId="269"/>
            <ac:spMk id="42" creationId="{C79007A3-92E6-AAC0-8D9B-1FD0531674EB}"/>
          </ac:spMkLst>
        </pc:spChg>
        <pc:spChg chg="add mod">
          <ac:chgData name="Eugene Tan" userId="09d1412e63670823" providerId="LiveId" clId="{907C2F25-6C95-4368-A53B-8AD41E0E67C4}" dt="2024-09-17T12:59:19.386" v="1102" actId="20577"/>
          <ac:spMkLst>
            <pc:docMk/>
            <pc:sldMk cId="1874861340" sldId="269"/>
            <ac:spMk id="43" creationId="{9210087F-6F85-715E-4CFE-D46AB9C239F0}"/>
          </ac:spMkLst>
        </pc:spChg>
        <pc:grpChg chg="add del mod">
          <ac:chgData name="Eugene Tan" userId="09d1412e63670823" providerId="LiveId" clId="{907C2F25-6C95-4368-A53B-8AD41E0E67C4}" dt="2024-09-18T05:32:43.591" v="1713" actId="165"/>
          <ac:grpSpMkLst>
            <pc:docMk/>
            <pc:sldMk cId="1874861340" sldId="269"/>
            <ac:grpSpMk id="46" creationId="{6EEEE070-F706-7078-1015-E96A5432058E}"/>
          </ac:grpSpMkLst>
        </pc:grpChg>
        <pc:picChg chg="add del mod">
          <ac:chgData name="Eugene Tan" userId="09d1412e63670823" providerId="LiveId" clId="{907C2F25-6C95-4368-A53B-8AD41E0E67C4}" dt="2024-09-17T06:33:18.847" v="824" actId="478"/>
          <ac:picMkLst>
            <pc:docMk/>
            <pc:sldMk cId="1874861340" sldId="269"/>
            <ac:picMk id="10" creationId="{2C74CB59-9435-2E33-6FFB-6F15F41D531F}"/>
          </ac:picMkLst>
        </pc:picChg>
        <pc:picChg chg="add del mod">
          <ac:chgData name="Eugene Tan" userId="09d1412e63670823" providerId="LiveId" clId="{907C2F25-6C95-4368-A53B-8AD41E0E67C4}" dt="2024-09-17T06:33:19.994" v="825" actId="478"/>
          <ac:picMkLst>
            <pc:docMk/>
            <pc:sldMk cId="1874861340" sldId="269"/>
            <ac:picMk id="12" creationId="{7C5CA1C1-2909-4F0B-9A6D-CEA115CA39A9}"/>
          </ac:picMkLst>
        </pc:picChg>
        <pc:picChg chg="add del mod">
          <ac:chgData name="Eugene Tan" userId="09d1412e63670823" providerId="LiveId" clId="{907C2F25-6C95-4368-A53B-8AD41E0E67C4}" dt="2024-09-17T06:33:24.261" v="827" actId="478"/>
          <ac:picMkLst>
            <pc:docMk/>
            <pc:sldMk cId="1874861340" sldId="269"/>
            <ac:picMk id="15" creationId="{5C0F9939-29C9-DB8B-3BE7-8C27900209DA}"/>
          </ac:picMkLst>
        </pc:picChg>
        <pc:picChg chg="add del mod">
          <ac:chgData name="Eugene Tan" userId="09d1412e63670823" providerId="LiveId" clId="{907C2F25-6C95-4368-A53B-8AD41E0E67C4}" dt="2024-09-17T06:33:12.365" v="821" actId="478"/>
          <ac:picMkLst>
            <pc:docMk/>
            <pc:sldMk cId="1874861340" sldId="269"/>
            <ac:picMk id="19" creationId="{175091BC-E913-4459-3F76-3D2C32353B54}"/>
          </ac:picMkLst>
        </pc:picChg>
        <pc:picChg chg="add del mod">
          <ac:chgData name="Eugene Tan" userId="09d1412e63670823" providerId="LiveId" clId="{907C2F25-6C95-4368-A53B-8AD41E0E67C4}" dt="2024-09-17T06:01:43.278" v="619" actId="22"/>
          <ac:picMkLst>
            <pc:docMk/>
            <pc:sldMk cId="1874861340" sldId="269"/>
            <ac:picMk id="22" creationId="{5E500AD7-AB36-ABD2-65D1-28724A88E8A0}"/>
          </ac:picMkLst>
        </pc:picChg>
        <pc:picChg chg="add del mod">
          <ac:chgData name="Eugene Tan" userId="09d1412e63670823" providerId="LiveId" clId="{907C2F25-6C95-4368-A53B-8AD41E0E67C4}" dt="2024-09-17T06:02:17.394" v="623" actId="22"/>
          <ac:picMkLst>
            <pc:docMk/>
            <pc:sldMk cId="1874861340" sldId="269"/>
            <ac:picMk id="24" creationId="{8722F34D-02F0-7CDC-319D-A03E28BA7C1E}"/>
          </ac:picMkLst>
        </pc:picChg>
        <pc:picChg chg="add del mod">
          <ac:chgData name="Eugene Tan" userId="09d1412e63670823" providerId="LiveId" clId="{907C2F25-6C95-4368-A53B-8AD41E0E67C4}" dt="2024-09-17T06:33:28.993" v="829" actId="478"/>
          <ac:picMkLst>
            <pc:docMk/>
            <pc:sldMk cId="1874861340" sldId="269"/>
            <ac:picMk id="26" creationId="{932F7567-123E-D8AC-56F5-9BF90E522146}"/>
          </ac:picMkLst>
        </pc:picChg>
        <pc:picChg chg="add del mod">
          <ac:chgData name="Eugene Tan" userId="09d1412e63670823" providerId="LiveId" clId="{907C2F25-6C95-4368-A53B-8AD41E0E67C4}" dt="2024-09-17T06:03:57.589" v="631" actId="22"/>
          <ac:picMkLst>
            <pc:docMk/>
            <pc:sldMk cId="1874861340" sldId="269"/>
            <ac:picMk id="28" creationId="{9C128F56-76C2-A2CB-6C3A-5C51ED65AD8B}"/>
          </ac:picMkLst>
        </pc:picChg>
        <pc:picChg chg="add del mod">
          <ac:chgData name="Eugene Tan" userId="09d1412e63670823" providerId="LiveId" clId="{907C2F25-6C95-4368-A53B-8AD41E0E67C4}" dt="2024-09-17T06:33:34.272" v="831" actId="478"/>
          <ac:picMkLst>
            <pc:docMk/>
            <pc:sldMk cId="1874861340" sldId="269"/>
            <ac:picMk id="30" creationId="{FBAD7AEB-46E4-C904-4D38-3D859471E8E0}"/>
          </ac:picMkLst>
        </pc:picChg>
        <pc:picChg chg="add mod">
          <ac:chgData name="Eugene Tan" userId="09d1412e63670823" providerId="LiveId" clId="{907C2F25-6C95-4368-A53B-8AD41E0E67C4}" dt="2024-09-17T12:53:32.984" v="1078" actId="14100"/>
          <ac:picMkLst>
            <pc:docMk/>
            <pc:sldMk cId="1874861340" sldId="269"/>
            <ac:picMk id="41" creationId="{FDA3F68B-ED21-12CB-2625-44C7844DDB8E}"/>
          </ac:picMkLst>
        </pc:picChg>
        <pc:picChg chg="add mod">
          <ac:chgData name="Eugene Tan" userId="09d1412e63670823" providerId="LiveId" clId="{907C2F25-6C95-4368-A53B-8AD41E0E67C4}" dt="2024-09-17T12:54:10.584" v="1087" actId="1076"/>
          <ac:picMkLst>
            <pc:docMk/>
            <pc:sldMk cId="1874861340" sldId="269"/>
            <ac:picMk id="45" creationId="{669D8D48-01EF-D696-8D37-400AFB579DC3}"/>
          </ac:picMkLst>
        </pc:picChg>
        <pc:cxnChg chg="add mod ord">
          <ac:chgData name="Eugene Tan" userId="09d1412e63670823" providerId="LiveId" clId="{907C2F25-6C95-4368-A53B-8AD41E0E67C4}" dt="2024-09-17T03:43:27.244" v="359" actId="171"/>
          <ac:cxnSpMkLst>
            <pc:docMk/>
            <pc:sldMk cId="1874861340" sldId="269"/>
            <ac:cxnSpMk id="7" creationId="{A5B52F59-E74C-4100-AA3F-039D69059A6F}"/>
          </ac:cxnSpMkLst>
        </pc:cxnChg>
        <pc:cxnChg chg="add del mod">
          <ac:chgData name="Eugene Tan" userId="09d1412e63670823" providerId="LiveId" clId="{907C2F25-6C95-4368-A53B-8AD41E0E67C4}" dt="2024-09-17T06:33:44.634" v="834" actId="478"/>
          <ac:cxnSpMkLst>
            <pc:docMk/>
            <pc:sldMk cId="1874861340" sldId="269"/>
            <ac:cxnSpMk id="13" creationId="{F0458872-5EE6-B1A7-2A0A-A8DC5E0EDD50}"/>
          </ac:cxnSpMkLst>
        </pc:cxnChg>
      </pc:sldChg>
      <pc:sldChg chg="addSp modSp add mod ord modAnim">
        <pc:chgData name="Eugene Tan" userId="09d1412e63670823" providerId="LiveId" clId="{907C2F25-6C95-4368-A53B-8AD41E0E67C4}" dt="2024-09-18T11:29:48.770" v="1740"/>
        <pc:sldMkLst>
          <pc:docMk/>
          <pc:sldMk cId="1545815876" sldId="270"/>
        </pc:sldMkLst>
        <pc:spChg chg="add mod">
          <ac:chgData name="Eugene Tan" userId="09d1412e63670823" providerId="LiveId" clId="{907C2F25-6C95-4368-A53B-8AD41E0E67C4}" dt="2024-09-17T06:32:53.639" v="818" actId="207"/>
          <ac:spMkLst>
            <pc:docMk/>
            <pc:sldMk cId="1545815876" sldId="270"/>
            <ac:spMk id="2" creationId="{1E1051EA-CC17-B1D4-1E43-101E99EC8E8A}"/>
          </ac:spMkLst>
        </pc:spChg>
        <pc:spChg chg="mod">
          <ac:chgData name="Eugene Tan" userId="09d1412e63670823" providerId="LiveId" clId="{907C2F25-6C95-4368-A53B-8AD41E0E67C4}" dt="2024-09-18T11:29:48.770" v="1740"/>
          <ac:spMkLst>
            <pc:docMk/>
            <pc:sldMk cId="1545815876" sldId="270"/>
            <ac:spMk id="6" creationId="{B88CA1B8-A524-D0E4-9F41-7A327331B6D9}"/>
          </ac:spMkLst>
        </pc:spChg>
      </pc:sldChg>
      <pc:sldChg chg="addSp delSp new del mod modClrScheme chgLayout">
        <pc:chgData name="Eugene Tan" userId="09d1412e63670823" providerId="LiveId" clId="{907C2F25-6C95-4368-A53B-8AD41E0E67C4}" dt="2024-09-17T04:03:51.663" v="388" actId="2696"/>
        <pc:sldMkLst>
          <pc:docMk/>
          <pc:sldMk cId="4146238992" sldId="270"/>
        </pc:sldMkLst>
        <pc:spChg chg="add del">
          <ac:chgData name="Eugene Tan" userId="09d1412e63670823" providerId="LiveId" clId="{907C2F25-6C95-4368-A53B-8AD41E0E67C4}" dt="2024-09-17T03:54:17.774" v="387" actId="700"/>
          <ac:spMkLst>
            <pc:docMk/>
            <pc:sldMk cId="4146238992" sldId="270"/>
            <ac:spMk id="2" creationId="{0220098D-D285-457B-B590-CC0A39FAA2BF}"/>
          </ac:spMkLst>
        </pc:spChg>
        <pc:spChg chg="add del">
          <ac:chgData name="Eugene Tan" userId="09d1412e63670823" providerId="LiveId" clId="{907C2F25-6C95-4368-A53B-8AD41E0E67C4}" dt="2024-09-17T03:54:17.774" v="387" actId="700"/>
          <ac:spMkLst>
            <pc:docMk/>
            <pc:sldMk cId="4146238992" sldId="270"/>
            <ac:spMk id="3" creationId="{895FA93C-FB5B-865A-862D-0F39D87893FE}"/>
          </ac:spMkLst>
        </pc:spChg>
      </pc:sldChg>
      <pc:sldChg chg="addSp delSp modSp new mod modAnim">
        <pc:chgData name="Eugene Tan" userId="09d1412e63670823" providerId="LiveId" clId="{907C2F25-6C95-4368-A53B-8AD41E0E67C4}" dt="2024-09-18T13:38:01.774" v="2323"/>
        <pc:sldMkLst>
          <pc:docMk/>
          <pc:sldMk cId="3740094394" sldId="271"/>
        </pc:sldMkLst>
        <pc:spChg chg="mod">
          <ac:chgData name="Eugene Tan" userId="09d1412e63670823" providerId="LiveId" clId="{907C2F25-6C95-4368-A53B-8AD41E0E67C4}" dt="2024-09-18T10:25:28.372" v="1724" actId="20577"/>
          <ac:spMkLst>
            <pc:docMk/>
            <pc:sldMk cId="3740094394" sldId="271"/>
            <ac:spMk id="2" creationId="{B7691A6F-108B-CB3F-D90F-73DEBC4C7940}"/>
          </ac:spMkLst>
        </pc:spChg>
        <pc:spChg chg="del mod">
          <ac:chgData name="Eugene Tan" userId="09d1412e63670823" providerId="LiveId" clId="{907C2F25-6C95-4368-A53B-8AD41E0E67C4}" dt="2024-09-17T13:15:51.643" v="1200" actId="478"/>
          <ac:spMkLst>
            <pc:docMk/>
            <pc:sldMk cId="3740094394" sldId="271"/>
            <ac:spMk id="3" creationId="{9C71A1A1-DE4A-6650-4E9E-6CA865119A21}"/>
          </ac:spMkLst>
        </pc:spChg>
        <pc:spChg chg="add mod">
          <ac:chgData name="Eugene Tan" userId="09d1412e63670823" providerId="LiveId" clId="{907C2F25-6C95-4368-A53B-8AD41E0E67C4}" dt="2024-09-18T12:44:47.079" v="1952" actId="20577"/>
          <ac:spMkLst>
            <pc:docMk/>
            <pc:sldMk cId="3740094394" sldId="271"/>
            <ac:spMk id="4" creationId="{29716885-DA1B-26BD-3F0A-F4CE70FB9958}"/>
          </ac:spMkLst>
        </pc:spChg>
        <pc:spChg chg="add mod">
          <ac:chgData name="Eugene Tan" userId="09d1412e63670823" providerId="LiveId" clId="{907C2F25-6C95-4368-A53B-8AD41E0E67C4}" dt="2024-09-18T13:27:22.229" v="2288" actId="1076"/>
          <ac:spMkLst>
            <pc:docMk/>
            <pc:sldMk cId="3740094394" sldId="271"/>
            <ac:spMk id="9" creationId="{95CE72DC-35C8-8037-C382-BCBE1FBCDB30}"/>
          </ac:spMkLst>
        </pc:spChg>
        <pc:spChg chg="add mod">
          <ac:chgData name="Eugene Tan" userId="09d1412e63670823" providerId="LiveId" clId="{907C2F25-6C95-4368-A53B-8AD41E0E67C4}" dt="2024-09-18T13:28:25.088" v="2295" actId="1076"/>
          <ac:spMkLst>
            <pc:docMk/>
            <pc:sldMk cId="3740094394" sldId="271"/>
            <ac:spMk id="10" creationId="{9FC7EE8A-003A-984C-C9B7-E1A5FCB8462D}"/>
          </ac:spMkLst>
        </pc:spChg>
        <pc:spChg chg="add mod">
          <ac:chgData name="Eugene Tan" userId="09d1412e63670823" providerId="LiveId" clId="{907C2F25-6C95-4368-A53B-8AD41E0E67C4}" dt="2024-09-18T13:33:20.045" v="2310" actId="1076"/>
          <ac:spMkLst>
            <pc:docMk/>
            <pc:sldMk cId="3740094394" sldId="271"/>
            <ac:spMk id="11" creationId="{9E735B31-6A64-BAAE-BC09-923F35D6F7E6}"/>
          </ac:spMkLst>
        </pc:spChg>
        <pc:spChg chg="add mod">
          <ac:chgData name="Eugene Tan" userId="09d1412e63670823" providerId="LiveId" clId="{907C2F25-6C95-4368-A53B-8AD41E0E67C4}" dt="2024-09-18T13:33:28.830" v="2311" actId="1076"/>
          <ac:spMkLst>
            <pc:docMk/>
            <pc:sldMk cId="3740094394" sldId="271"/>
            <ac:spMk id="12" creationId="{1E8E76FC-A37F-2B83-6F99-1E8B6E7B4B32}"/>
          </ac:spMkLst>
        </pc:spChg>
        <pc:spChg chg="add mod">
          <ac:chgData name="Eugene Tan" userId="09d1412e63670823" providerId="LiveId" clId="{907C2F25-6C95-4368-A53B-8AD41E0E67C4}" dt="2024-09-18T13:34:41.843" v="2314" actId="1076"/>
          <ac:spMkLst>
            <pc:docMk/>
            <pc:sldMk cId="3740094394" sldId="271"/>
            <ac:spMk id="13" creationId="{470F7ACD-0403-E5FB-25B3-1C02302B7961}"/>
          </ac:spMkLst>
        </pc:spChg>
        <pc:spChg chg="add mod">
          <ac:chgData name="Eugene Tan" userId="09d1412e63670823" providerId="LiveId" clId="{907C2F25-6C95-4368-A53B-8AD41E0E67C4}" dt="2024-09-18T13:34:53.005" v="2315" actId="1076"/>
          <ac:spMkLst>
            <pc:docMk/>
            <pc:sldMk cId="3740094394" sldId="271"/>
            <ac:spMk id="14" creationId="{CBD00BD7-4007-B05E-B9FE-670B731A8E27}"/>
          </ac:spMkLst>
        </pc:spChg>
        <pc:spChg chg="add mod">
          <ac:chgData name="Eugene Tan" userId="09d1412e63670823" providerId="LiveId" clId="{907C2F25-6C95-4368-A53B-8AD41E0E67C4}" dt="2024-09-18T13:35:10.136" v="2317" actId="1076"/>
          <ac:spMkLst>
            <pc:docMk/>
            <pc:sldMk cId="3740094394" sldId="271"/>
            <ac:spMk id="15" creationId="{08A39386-3234-460B-A371-506B37AC19F9}"/>
          </ac:spMkLst>
        </pc:spChg>
        <pc:spChg chg="add mod">
          <ac:chgData name="Eugene Tan" userId="09d1412e63670823" providerId="LiveId" clId="{907C2F25-6C95-4368-A53B-8AD41E0E67C4}" dt="2024-09-18T13:35:20.242" v="2318" actId="1076"/>
          <ac:spMkLst>
            <pc:docMk/>
            <pc:sldMk cId="3740094394" sldId="271"/>
            <ac:spMk id="16" creationId="{8B6E15DE-3DD0-F774-3267-D6F04CC87FCB}"/>
          </ac:spMkLst>
        </pc:spChg>
        <pc:spChg chg="add mod">
          <ac:chgData name="Eugene Tan" userId="09d1412e63670823" providerId="LiveId" clId="{907C2F25-6C95-4368-A53B-8AD41E0E67C4}" dt="2024-09-18T13:35:31.005" v="2320" actId="1076"/>
          <ac:spMkLst>
            <pc:docMk/>
            <pc:sldMk cId="3740094394" sldId="271"/>
            <ac:spMk id="17" creationId="{88E88633-DB5F-9762-DEA9-077E69E0F65D}"/>
          </ac:spMkLst>
        </pc:spChg>
        <pc:spChg chg="add mod">
          <ac:chgData name="Eugene Tan" userId="09d1412e63670823" providerId="LiveId" clId="{907C2F25-6C95-4368-A53B-8AD41E0E67C4}" dt="2024-09-18T13:35:40.864" v="2321" actId="1076"/>
          <ac:spMkLst>
            <pc:docMk/>
            <pc:sldMk cId="3740094394" sldId="271"/>
            <ac:spMk id="18" creationId="{2C7FA282-E2F7-D85E-8AFF-9D345637D37A}"/>
          </ac:spMkLst>
        </pc:spChg>
        <pc:graphicFrameChg chg="add del mod modGraphic">
          <ac:chgData name="Eugene Tan" userId="09d1412e63670823" providerId="LiveId" clId="{907C2F25-6C95-4368-A53B-8AD41E0E67C4}" dt="2024-09-17T13:17:57.251" v="1212" actId="478"/>
          <ac:graphicFrameMkLst>
            <pc:docMk/>
            <pc:sldMk cId="3740094394" sldId="271"/>
            <ac:graphicFrameMk id="6" creationId="{11BAE5C7-EB05-3169-14F3-A92C7BF04E1C}"/>
          </ac:graphicFrameMkLst>
        </pc:graphicFrameChg>
        <pc:graphicFrameChg chg="add del mod modGraphic">
          <ac:chgData name="Eugene Tan" userId="09d1412e63670823" providerId="LiveId" clId="{907C2F25-6C95-4368-A53B-8AD41E0E67C4}" dt="2024-09-17T13:49:40.920" v="1273" actId="478"/>
          <ac:graphicFrameMkLst>
            <pc:docMk/>
            <pc:sldMk cId="3740094394" sldId="271"/>
            <ac:graphicFrameMk id="7" creationId="{5076C460-6F67-40E4-2ABF-2E22D6241444}"/>
          </ac:graphicFrameMkLst>
        </pc:graphicFrameChg>
        <pc:graphicFrameChg chg="add mod modGraphic">
          <ac:chgData name="Eugene Tan" userId="09d1412e63670823" providerId="LiveId" clId="{907C2F25-6C95-4368-A53B-8AD41E0E67C4}" dt="2024-09-18T13:24:23.664" v="2273" actId="14734"/>
          <ac:graphicFrameMkLst>
            <pc:docMk/>
            <pc:sldMk cId="3740094394" sldId="271"/>
            <ac:graphicFrameMk id="8" creationId="{9A41FF35-1876-9A77-5B0B-8BA33EB3BDB4}"/>
          </ac:graphicFrameMkLst>
        </pc:graphicFrameChg>
        <pc:cxnChg chg="add mod ord">
          <ac:chgData name="Eugene Tan" userId="09d1412e63670823" providerId="LiveId" clId="{907C2F25-6C95-4368-A53B-8AD41E0E67C4}" dt="2024-09-17T13:05:30.907" v="1107" actId="171"/>
          <ac:cxnSpMkLst>
            <pc:docMk/>
            <pc:sldMk cId="3740094394" sldId="271"/>
            <ac:cxnSpMk id="5" creationId="{7B88CD61-9C70-4258-A958-89CBC21E1BD1}"/>
          </ac:cxnSpMkLst>
        </pc:cxnChg>
      </pc:sldChg>
      <pc:sldChg chg="addSp delSp modSp new mod modClrScheme modAnim chgLayout">
        <pc:chgData name="Eugene Tan" userId="09d1412e63670823" providerId="LiveId" clId="{907C2F25-6C95-4368-A53B-8AD41E0E67C4}" dt="2024-09-18T11:52:17.466" v="1877"/>
        <pc:sldMkLst>
          <pc:docMk/>
          <pc:sldMk cId="1416776783" sldId="272"/>
        </pc:sldMkLst>
        <pc:spChg chg="del mod ord">
          <ac:chgData name="Eugene Tan" userId="09d1412e63670823" providerId="LiveId" clId="{907C2F25-6C95-4368-A53B-8AD41E0E67C4}" dt="2024-09-18T05:32:02.459" v="1710" actId="700"/>
          <ac:spMkLst>
            <pc:docMk/>
            <pc:sldMk cId="1416776783" sldId="272"/>
            <ac:spMk id="2" creationId="{6763D21E-1FE8-B3D2-08AA-59F0B8644631}"/>
          </ac:spMkLst>
        </pc:spChg>
        <pc:spChg chg="del mod ord">
          <ac:chgData name="Eugene Tan" userId="09d1412e63670823" providerId="LiveId" clId="{907C2F25-6C95-4368-A53B-8AD41E0E67C4}" dt="2024-09-18T05:32:02.459" v="1710" actId="700"/>
          <ac:spMkLst>
            <pc:docMk/>
            <pc:sldMk cId="1416776783" sldId="272"/>
            <ac:spMk id="3" creationId="{E6158590-8FC8-5E77-1ED5-2D16280A7F0E}"/>
          </ac:spMkLst>
        </pc:spChg>
        <pc:spChg chg="add del mod ord">
          <ac:chgData name="Eugene Tan" userId="09d1412e63670823" providerId="LiveId" clId="{907C2F25-6C95-4368-A53B-8AD41E0E67C4}" dt="2024-09-18T11:37:51.951" v="1816" actId="478"/>
          <ac:spMkLst>
            <pc:docMk/>
            <pc:sldMk cId="1416776783" sldId="272"/>
            <ac:spMk id="4" creationId="{6576707A-BE92-4B0B-7D75-01F2341C0CD2}"/>
          </ac:spMkLst>
        </pc:spChg>
        <pc:spChg chg="add del mod ord">
          <ac:chgData name="Eugene Tan" userId="09d1412e63670823" providerId="LiveId" clId="{907C2F25-6C95-4368-A53B-8AD41E0E67C4}" dt="2024-09-18T11:30:49.428" v="1743"/>
          <ac:spMkLst>
            <pc:docMk/>
            <pc:sldMk cId="1416776783" sldId="272"/>
            <ac:spMk id="5" creationId="{3099DE69-3603-3F6A-7A5F-03C030D6B6E9}"/>
          </ac:spMkLst>
        </pc:spChg>
        <pc:spChg chg="add del mod ord">
          <ac:chgData name="Eugene Tan" userId="09d1412e63670823" providerId="LiveId" clId="{907C2F25-6C95-4368-A53B-8AD41E0E67C4}" dt="2024-09-18T11:37:54.549" v="1817" actId="478"/>
          <ac:spMkLst>
            <pc:docMk/>
            <pc:sldMk cId="1416776783" sldId="272"/>
            <ac:spMk id="6" creationId="{DF3A3946-49B2-416C-7D86-B1D140061422}"/>
          </ac:spMkLst>
        </pc:spChg>
        <pc:spChg chg="add mod">
          <ac:chgData name="Eugene Tan" userId="09d1412e63670823" providerId="LiveId" clId="{907C2F25-6C95-4368-A53B-8AD41E0E67C4}" dt="2024-09-18T05:32:32.754" v="1712"/>
          <ac:spMkLst>
            <pc:docMk/>
            <pc:sldMk cId="1416776783" sldId="272"/>
            <ac:spMk id="7" creationId="{E6FB6CD9-FD05-E67A-ABEE-F994C263ED48}"/>
          </ac:spMkLst>
        </pc:spChg>
        <pc:spChg chg="add mod">
          <ac:chgData name="Eugene Tan" userId="09d1412e63670823" providerId="LiveId" clId="{907C2F25-6C95-4368-A53B-8AD41E0E67C4}" dt="2024-09-18T11:29:53.799" v="1741"/>
          <ac:spMkLst>
            <pc:docMk/>
            <pc:sldMk cId="1416776783" sldId="272"/>
            <ac:spMk id="8" creationId="{F60C8823-5595-20EB-E23F-15ADFFDCCC0B}"/>
          </ac:spMkLst>
        </pc:spChg>
        <pc:spChg chg="add del mod ord">
          <ac:chgData name="Eugene Tan" userId="09d1412e63670823" providerId="LiveId" clId="{907C2F25-6C95-4368-A53B-8AD41E0E67C4}" dt="2024-09-18T11:34:11.040" v="1784" actId="931"/>
          <ac:spMkLst>
            <pc:docMk/>
            <pc:sldMk cId="1416776783" sldId="272"/>
            <ac:spMk id="13" creationId="{F7F61736-47E5-4CC3-5216-357767EA1939}"/>
          </ac:spMkLst>
        </pc:spChg>
        <pc:spChg chg="add del mod ord">
          <ac:chgData name="Eugene Tan" userId="09d1412e63670823" providerId="LiveId" clId="{907C2F25-6C95-4368-A53B-8AD41E0E67C4}" dt="2024-09-18T11:33:58.836" v="1780" actId="478"/>
          <ac:spMkLst>
            <pc:docMk/>
            <pc:sldMk cId="1416776783" sldId="272"/>
            <ac:spMk id="17" creationId="{C4214E7F-310F-34D3-3272-C64FC6EE67E9}"/>
          </ac:spMkLst>
        </pc:spChg>
        <pc:spChg chg="add del mod">
          <ac:chgData name="Eugene Tan" userId="09d1412e63670823" providerId="LiveId" clId="{907C2F25-6C95-4368-A53B-8AD41E0E67C4}" dt="2024-09-18T11:34:20.761" v="1788" actId="478"/>
          <ac:spMkLst>
            <pc:docMk/>
            <pc:sldMk cId="1416776783" sldId="272"/>
            <ac:spMk id="25" creationId="{20D15834-856F-957B-92D5-A7509A275DFE}"/>
          </ac:spMkLst>
        </pc:spChg>
        <pc:spChg chg="add mod ord">
          <ac:chgData name="Eugene Tan" userId="09d1412e63670823" providerId="LiveId" clId="{907C2F25-6C95-4368-A53B-8AD41E0E67C4}" dt="2024-09-18T11:41:39.798" v="1844" actId="14100"/>
          <ac:spMkLst>
            <pc:docMk/>
            <pc:sldMk cId="1416776783" sldId="272"/>
            <ac:spMk id="28" creationId="{2C6F91A2-BA78-E217-B466-CCBD10E127B1}"/>
          </ac:spMkLst>
        </pc:spChg>
        <pc:spChg chg="add mod">
          <ac:chgData name="Eugene Tan" userId="09d1412e63670823" providerId="LiveId" clId="{907C2F25-6C95-4368-A53B-8AD41E0E67C4}" dt="2024-09-18T11:37:46.168" v="1815" actId="1076"/>
          <ac:spMkLst>
            <pc:docMk/>
            <pc:sldMk cId="1416776783" sldId="272"/>
            <ac:spMk id="29" creationId="{FDA7EB91-E7E5-6772-AF50-17B9A47D297A}"/>
          </ac:spMkLst>
        </pc:spChg>
        <pc:spChg chg="add mod">
          <ac:chgData name="Eugene Tan" userId="09d1412e63670823" providerId="LiveId" clId="{907C2F25-6C95-4368-A53B-8AD41E0E67C4}" dt="2024-09-18T11:39:18.631" v="1830" actId="1076"/>
          <ac:spMkLst>
            <pc:docMk/>
            <pc:sldMk cId="1416776783" sldId="272"/>
            <ac:spMk id="32" creationId="{A47C62E9-A7E2-3594-E082-A7A560FFF8CC}"/>
          </ac:spMkLst>
        </pc:spChg>
        <pc:spChg chg="add mod">
          <ac:chgData name="Eugene Tan" userId="09d1412e63670823" providerId="LiveId" clId="{907C2F25-6C95-4368-A53B-8AD41E0E67C4}" dt="2024-09-18T11:40:36.413" v="1841" actId="1076"/>
          <ac:spMkLst>
            <pc:docMk/>
            <pc:sldMk cId="1416776783" sldId="272"/>
            <ac:spMk id="35" creationId="{CDEE027B-A88F-E95D-45D5-025D0D0F2357}"/>
          </ac:spMkLst>
        </pc:spChg>
        <pc:picChg chg="add del mod">
          <ac:chgData name="Eugene Tan" userId="09d1412e63670823" providerId="LiveId" clId="{907C2F25-6C95-4368-A53B-8AD41E0E67C4}" dt="2024-09-18T11:31:13.105" v="1751" actId="478"/>
          <ac:picMkLst>
            <pc:docMk/>
            <pc:sldMk cId="1416776783" sldId="272"/>
            <ac:picMk id="11" creationId="{C282B282-289D-C6E5-055B-DFD4AA5915A7}"/>
          </ac:picMkLst>
        </pc:picChg>
        <pc:picChg chg="add del mod">
          <ac:chgData name="Eugene Tan" userId="09d1412e63670823" providerId="LiveId" clId="{907C2F25-6C95-4368-A53B-8AD41E0E67C4}" dt="2024-09-18T11:34:00.706" v="1783"/>
          <ac:picMkLst>
            <pc:docMk/>
            <pc:sldMk cId="1416776783" sldId="272"/>
            <ac:picMk id="15" creationId="{E333156A-03B0-C98E-F38E-5C7A7EBB0029}"/>
          </ac:picMkLst>
        </pc:picChg>
        <pc:picChg chg="add mod">
          <ac:chgData name="Eugene Tan" userId="09d1412e63670823" providerId="LiveId" clId="{907C2F25-6C95-4368-A53B-8AD41E0E67C4}" dt="2024-09-18T11:33:13.458" v="1767" actId="931"/>
          <ac:picMkLst>
            <pc:docMk/>
            <pc:sldMk cId="1416776783" sldId="272"/>
            <ac:picMk id="19" creationId="{89580629-50A5-B8F3-24B5-C4B84267F47D}"/>
          </ac:picMkLst>
        </pc:picChg>
        <pc:picChg chg="add mod">
          <ac:chgData name="Eugene Tan" userId="09d1412e63670823" providerId="LiveId" clId="{907C2F25-6C95-4368-A53B-8AD41E0E67C4}" dt="2024-09-18T11:33:56.524" v="1778" actId="931"/>
          <ac:picMkLst>
            <pc:docMk/>
            <pc:sldMk cId="1416776783" sldId="272"/>
            <ac:picMk id="21" creationId="{79180AA3-54CB-3FCD-F019-EDF862B40844}"/>
          </ac:picMkLst>
        </pc:picChg>
        <pc:picChg chg="add del mod">
          <ac:chgData name="Eugene Tan" userId="09d1412e63670823" providerId="LiveId" clId="{907C2F25-6C95-4368-A53B-8AD41E0E67C4}" dt="2024-09-18T11:34:16.284" v="1787" actId="478"/>
          <ac:picMkLst>
            <pc:docMk/>
            <pc:sldMk cId="1416776783" sldId="272"/>
            <ac:picMk id="23" creationId="{9CEBC4FC-3D36-6E25-49C8-374FC0C67DC3}"/>
          </ac:picMkLst>
        </pc:picChg>
        <pc:picChg chg="add mod">
          <ac:chgData name="Eugene Tan" userId="09d1412e63670823" providerId="LiveId" clId="{907C2F25-6C95-4368-A53B-8AD41E0E67C4}" dt="2024-09-18T11:41:51.275" v="1846" actId="14100"/>
          <ac:picMkLst>
            <pc:docMk/>
            <pc:sldMk cId="1416776783" sldId="272"/>
            <ac:picMk id="27" creationId="{41FBB14D-920E-5BBE-DA3D-74E22CEE0401}"/>
          </ac:picMkLst>
        </pc:picChg>
        <pc:picChg chg="add mod">
          <ac:chgData name="Eugene Tan" userId="09d1412e63670823" providerId="LiveId" clId="{907C2F25-6C95-4368-A53B-8AD41E0E67C4}" dt="2024-09-18T11:39:00.697" v="1825" actId="1076"/>
          <ac:picMkLst>
            <pc:docMk/>
            <pc:sldMk cId="1416776783" sldId="272"/>
            <ac:picMk id="31" creationId="{1D725CB8-5785-5E5B-B6D5-475EF95ECBC5}"/>
          </ac:picMkLst>
        </pc:picChg>
        <pc:picChg chg="add del mod">
          <ac:chgData name="Eugene Tan" userId="09d1412e63670823" providerId="LiveId" clId="{907C2F25-6C95-4368-A53B-8AD41E0E67C4}" dt="2024-09-18T11:46:00.726" v="1857" actId="478"/>
          <ac:picMkLst>
            <pc:docMk/>
            <pc:sldMk cId="1416776783" sldId="272"/>
            <ac:picMk id="34" creationId="{87356150-024D-C412-11C8-8DB004A6BA11}"/>
          </ac:picMkLst>
        </pc:picChg>
        <pc:picChg chg="add mod">
          <ac:chgData name="Eugene Tan" userId="09d1412e63670823" providerId="LiveId" clId="{907C2F25-6C95-4368-A53B-8AD41E0E67C4}" dt="2024-09-18T11:43:00.319" v="1853" actId="1076"/>
          <ac:picMkLst>
            <pc:docMk/>
            <pc:sldMk cId="1416776783" sldId="272"/>
            <ac:picMk id="37" creationId="{98B2692D-8FB7-DE06-ACA9-497A92A1D267}"/>
          </ac:picMkLst>
        </pc:picChg>
        <pc:picChg chg="add mod">
          <ac:chgData name="Eugene Tan" userId="09d1412e63670823" providerId="LiveId" clId="{907C2F25-6C95-4368-A53B-8AD41E0E67C4}" dt="2024-09-18T11:46:34.955" v="1862" actId="14100"/>
          <ac:picMkLst>
            <pc:docMk/>
            <pc:sldMk cId="1416776783" sldId="272"/>
            <ac:picMk id="39" creationId="{DDD1F5DE-EA2B-D49D-A155-D32A1B385FA3}"/>
          </ac:picMkLst>
        </pc:picChg>
        <pc:cxnChg chg="add mod ord">
          <ac:chgData name="Eugene Tan" userId="09d1412e63670823" providerId="LiveId" clId="{907C2F25-6C95-4368-A53B-8AD41E0E67C4}" dt="2024-09-18T05:33:06.587" v="1716" actId="171"/>
          <ac:cxnSpMkLst>
            <pc:docMk/>
            <pc:sldMk cId="1416776783" sldId="272"/>
            <ac:cxnSpMk id="9" creationId="{9F25358C-B9E6-03DB-491A-42CFC5AD2959}"/>
          </ac:cxnSpMkLst>
        </pc:cxnChg>
      </pc:sldChg>
      <pc:sldChg chg="addSp delSp modSp add mod modAnim">
        <pc:chgData name="Eugene Tan" userId="09d1412e63670823" providerId="LiveId" clId="{907C2F25-6C95-4368-A53B-8AD41E0E67C4}" dt="2024-09-18T13:19:18.439" v="2263"/>
        <pc:sldMkLst>
          <pc:docMk/>
          <pc:sldMk cId="3343505915" sldId="273"/>
        </pc:sldMkLst>
        <pc:spChg chg="mod">
          <ac:chgData name="Eugene Tan" userId="09d1412e63670823" providerId="LiveId" clId="{907C2F25-6C95-4368-A53B-8AD41E0E67C4}" dt="2024-09-18T12:48:38.002" v="2104" actId="6549"/>
          <ac:spMkLst>
            <pc:docMk/>
            <pc:sldMk cId="3343505915" sldId="273"/>
            <ac:spMk id="2" creationId="{B7691A6F-108B-CB3F-D90F-73DEBC4C7940}"/>
          </ac:spMkLst>
        </pc:spChg>
        <pc:spChg chg="mod">
          <ac:chgData name="Eugene Tan" userId="09d1412e63670823" providerId="LiveId" clId="{907C2F25-6C95-4368-A53B-8AD41E0E67C4}" dt="2024-09-18T12:47:05.934" v="2074" actId="20577"/>
          <ac:spMkLst>
            <pc:docMk/>
            <pc:sldMk cId="3343505915" sldId="273"/>
            <ac:spMk id="4" creationId="{29716885-DA1B-26BD-3F0A-F4CE70FB9958}"/>
          </ac:spMkLst>
        </pc:spChg>
        <pc:graphicFrameChg chg="mod modGraphic">
          <ac:chgData name="Eugene Tan" userId="09d1412e63670823" providerId="LiveId" clId="{907C2F25-6C95-4368-A53B-8AD41E0E67C4}" dt="2024-09-18T13:08:01.491" v="2190" actId="6549"/>
          <ac:graphicFrameMkLst>
            <pc:docMk/>
            <pc:sldMk cId="3343505915" sldId="273"/>
            <ac:graphicFrameMk id="8" creationId="{9A41FF35-1876-9A77-5B0B-8BA33EB3BDB4}"/>
          </ac:graphicFrameMkLst>
        </pc:graphicFrameChg>
        <pc:picChg chg="add del mod">
          <ac:chgData name="Eugene Tan" userId="09d1412e63670823" providerId="LiveId" clId="{907C2F25-6C95-4368-A53B-8AD41E0E67C4}" dt="2024-09-18T13:13:44.430" v="2247" actId="478"/>
          <ac:picMkLst>
            <pc:docMk/>
            <pc:sldMk cId="3343505915" sldId="273"/>
            <ac:picMk id="6" creationId="{D8FB1481-D0E6-51A7-5172-11176D7D471E}"/>
          </ac:picMkLst>
        </pc:picChg>
        <pc:picChg chg="add del mod">
          <ac:chgData name="Eugene Tan" userId="09d1412e63670823" providerId="LiveId" clId="{907C2F25-6C95-4368-A53B-8AD41E0E67C4}" dt="2024-09-18T13:13:39.827" v="2246" actId="478"/>
          <ac:picMkLst>
            <pc:docMk/>
            <pc:sldMk cId="3343505915" sldId="273"/>
            <ac:picMk id="9" creationId="{1B18E21B-B43A-BAFF-3456-9699D4E9E77D}"/>
          </ac:picMkLst>
        </pc:picChg>
        <pc:picChg chg="add del mod">
          <ac:chgData name="Eugene Tan" userId="09d1412e63670823" providerId="LiveId" clId="{907C2F25-6C95-4368-A53B-8AD41E0E67C4}" dt="2024-09-18T13:12:36.054" v="2231" actId="478"/>
          <ac:picMkLst>
            <pc:docMk/>
            <pc:sldMk cId="3343505915" sldId="273"/>
            <ac:picMk id="11" creationId="{206F4D56-A8A6-9903-811E-B463643D7854}"/>
          </ac:picMkLst>
        </pc:picChg>
        <pc:picChg chg="add del mod">
          <ac:chgData name="Eugene Tan" userId="09d1412e63670823" providerId="LiveId" clId="{907C2F25-6C95-4368-A53B-8AD41E0E67C4}" dt="2024-09-18T13:12:33.915" v="2230" actId="478"/>
          <ac:picMkLst>
            <pc:docMk/>
            <pc:sldMk cId="3343505915" sldId="273"/>
            <ac:picMk id="13" creationId="{33A27F1D-2758-B91D-CB0C-ABA5850F385D}"/>
          </ac:picMkLst>
        </pc:picChg>
        <pc:picChg chg="add mod">
          <ac:chgData name="Eugene Tan" userId="09d1412e63670823" providerId="LiveId" clId="{907C2F25-6C95-4368-A53B-8AD41E0E67C4}" dt="2024-09-18T13:13:33.599" v="2245" actId="1076"/>
          <ac:picMkLst>
            <pc:docMk/>
            <pc:sldMk cId="3343505915" sldId="273"/>
            <ac:picMk id="15" creationId="{22049B75-C4C0-7F37-8F7F-DBABD514B910}"/>
          </ac:picMkLst>
        </pc:picChg>
        <pc:picChg chg="add mod">
          <ac:chgData name="Eugene Tan" userId="09d1412e63670823" providerId="LiveId" clId="{907C2F25-6C95-4368-A53B-8AD41E0E67C4}" dt="2024-09-18T13:13:20.963" v="2242" actId="14100"/>
          <ac:picMkLst>
            <pc:docMk/>
            <pc:sldMk cId="3343505915" sldId="273"/>
            <ac:picMk id="17" creationId="{98B425DC-4FE1-6A6F-F4CB-569F85F7843D}"/>
          </ac:picMkLst>
        </pc:picChg>
        <pc:picChg chg="add mod">
          <ac:chgData name="Eugene Tan" userId="09d1412e63670823" providerId="LiveId" clId="{907C2F25-6C95-4368-A53B-8AD41E0E67C4}" dt="2024-09-18T13:14:45.122" v="2259" actId="1076"/>
          <ac:picMkLst>
            <pc:docMk/>
            <pc:sldMk cId="3343505915" sldId="273"/>
            <ac:picMk id="19" creationId="{01B01593-A3ED-E302-8F1E-98F978564DE7}"/>
          </ac:picMkLst>
        </pc:picChg>
        <pc:picChg chg="add mod">
          <ac:chgData name="Eugene Tan" userId="09d1412e63670823" providerId="LiveId" clId="{907C2F25-6C95-4368-A53B-8AD41E0E67C4}" dt="2024-09-18T13:14:47.512" v="2260" actId="1076"/>
          <ac:picMkLst>
            <pc:docMk/>
            <pc:sldMk cId="3343505915" sldId="273"/>
            <ac:picMk id="21" creationId="{04C339CD-86A1-A727-34E7-A4C6A2F66BDA}"/>
          </ac:picMkLst>
        </pc:picChg>
      </pc:sldChg>
      <pc:sldChg chg="add modAnim">
        <pc:chgData name="Eugene Tan" userId="09d1412e63670823" providerId="LiveId" clId="{907C2F25-6C95-4368-A53B-8AD41E0E67C4}" dt="2024-09-18T13:19:33.092" v="2265"/>
        <pc:sldMkLst>
          <pc:docMk/>
          <pc:sldMk cId="2287119804" sldId="274"/>
        </pc:sldMkLst>
      </pc:sldChg>
      <pc:sldChg chg="addSp delSp modSp add mod addAnim delAnim modAnim">
        <pc:chgData name="Eugene Tan" userId="09d1412e63670823" providerId="LiveId" clId="{907C2F25-6C95-4368-A53B-8AD41E0E67C4}" dt="2024-09-19T11:05:55.331" v="2882"/>
        <pc:sldMkLst>
          <pc:docMk/>
          <pc:sldMk cId="2758603104" sldId="275"/>
        </pc:sldMkLst>
        <pc:spChg chg="add del mod">
          <ac:chgData name="Eugene Tan" userId="09d1412e63670823" providerId="LiveId" clId="{907C2F25-6C95-4368-A53B-8AD41E0E67C4}" dt="2024-09-19T06:53:04.839" v="2590"/>
          <ac:spMkLst>
            <pc:docMk/>
            <pc:sldMk cId="2758603104" sldId="275"/>
            <ac:spMk id="2" creationId="{F425DAB5-1E2A-043D-4B82-99D8A643784B}"/>
          </ac:spMkLst>
        </pc:spChg>
        <pc:spChg chg="add mod">
          <ac:chgData name="Eugene Tan" userId="09d1412e63670823" providerId="LiveId" clId="{907C2F25-6C95-4368-A53B-8AD41E0E67C4}" dt="2024-09-19T07:02:41.574" v="2791" actId="1076"/>
          <ac:spMkLst>
            <pc:docMk/>
            <pc:sldMk cId="2758603104" sldId="275"/>
            <ac:spMk id="3" creationId="{F36CCA44-F9F2-85D7-D07E-9CDDB1D531D8}"/>
          </ac:spMkLst>
        </pc:spChg>
        <pc:spChg chg="add mod">
          <ac:chgData name="Eugene Tan" userId="09d1412e63670823" providerId="LiveId" clId="{907C2F25-6C95-4368-A53B-8AD41E0E67C4}" dt="2024-09-19T07:04:41.799" v="2827" actId="20577"/>
          <ac:spMkLst>
            <pc:docMk/>
            <pc:sldMk cId="2758603104" sldId="275"/>
            <ac:spMk id="5" creationId="{3D5AE98A-5270-8646-6E1C-649303E3F37A}"/>
          </ac:spMkLst>
        </pc:spChg>
        <pc:spChg chg="add del mod">
          <ac:chgData name="Eugene Tan" userId="09d1412e63670823" providerId="LiveId" clId="{907C2F25-6C95-4368-A53B-8AD41E0E67C4}" dt="2024-09-19T06:41:29.154" v="2372" actId="20577"/>
          <ac:spMkLst>
            <pc:docMk/>
            <pc:sldMk cId="2758603104" sldId="275"/>
            <ac:spMk id="6" creationId="{B88CA1B8-A524-D0E4-9F41-7A327331B6D9}"/>
          </ac:spMkLst>
        </pc:spChg>
        <pc:spChg chg="add mod">
          <ac:chgData name="Eugene Tan" userId="09d1412e63670823" providerId="LiveId" clId="{907C2F25-6C95-4368-A53B-8AD41E0E67C4}" dt="2024-09-19T11:04:59.855" v="2877" actId="1076"/>
          <ac:spMkLst>
            <pc:docMk/>
            <pc:sldMk cId="2758603104" sldId="275"/>
            <ac:spMk id="15" creationId="{3C67C11D-E161-82A1-17A5-DBCC2FE2948A}"/>
          </ac:spMkLst>
        </pc:spChg>
        <pc:spChg chg="add del mod">
          <ac:chgData name="Eugene Tan" userId="09d1412e63670823" providerId="LiveId" clId="{907C2F25-6C95-4368-A53B-8AD41E0E67C4}" dt="2024-09-19T06:51:57.248" v="2585" actId="12"/>
          <ac:spMkLst>
            <pc:docMk/>
            <pc:sldMk cId="2758603104" sldId="275"/>
            <ac:spMk id="42" creationId="{C79007A3-92E6-AAC0-8D9B-1FD0531674EB}"/>
          </ac:spMkLst>
        </pc:spChg>
        <pc:spChg chg="add del">
          <ac:chgData name="Eugene Tan" userId="09d1412e63670823" providerId="LiveId" clId="{907C2F25-6C95-4368-A53B-8AD41E0E67C4}" dt="2024-09-19T06:39:42.460" v="2337" actId="478"/>
          <ac:spMkLst>
            <pc:docMk/>
            <pc:sldMk cId="2758603104" sldId="275"/>
            <ac:spMk id="43" creationId="{9210087F-6F85-715E-4CFE-D46AB9C239F0}"/>
          </ac:spMkLst>
        </pc:spChg>
        <pc:picChg chg="add del mod">
          <ac:chgData name="Eugene Tan" userId="09d1412e63670823" providerId="LiveId" clId="{907C2F25-6C95-4368-A53B-8AD41E0E67C4}" dt="2024-09-19T07:21:15.537" v="2845" actId="478"/>
          <ac:picMkLst>
            <pc:docMk/>
            <pc:sldMk cId="2758603104" sldId="275"/>
            <ac:picMk id="8" creationId="{5735AFE8-D9C7-7F4B-447E-30F1DF01BDDE}"/>
          </ac:picMkLst>
        </pc:picChg>
        <pc:picChg chg="add del mod">
          <ac:chgData name="Eugene Tan" userId="09d1412e63670823" providerId="LiveId" clId="{907C2F25-6C95-4368-A53B-8AD41E0E67C4}" dt="2024-09-19T07:21:15.537" v="2845" actId="478"/>
          <ac:picMkLst>
            <pc:docMk/>
            <pc:sldMk cId="2758603104" sldId="275"/>
            <ac:picMk id="10" creationId="{E208FD9A-4290-D04E-CF4E-6AFED17463D5}"/>
          </ac:picMkLst>
        </pc:picChg>
        <pc:picChg chg="add mod">
          <ac:chgData name="Eugene Tan" userId="09d1412e63670823" providerId="LiveId" clId="{907C2F25-6C95-4368-A53B-8AD41E0E67C4}" dt="2024-09-19T07:31:01.896" v="2857" actId="1076"/>
          <ac:picMkLst>
            <pc:docMk/>
            <pc:sldMk cId="2758603104" sldId="275"/>
            <ac:picMk id="12" creationId="{87EFFAE9-176F-7EF2-FC1E-A5ECADF4534C}"/>
          </ac:picMkLst>
        </pc:picChg>
        <pc:picChg chg="add mod">
          <ac:chgData name="Eugene Tan" userId="09d1412e63670823" providerId="LiveId" clId="{907C2F25-6C95-4368-A53B-8AD41E0E67C4}" dt="2024-09-19T07:30:58.708" v="2856" actId="1076"/>
          <ac:picMkLst>
            <pc:docMk/>
            <pc:sldMk cId="2758603104" sldId="275"/>
            <ac:picMk id="14" creationId="{46B0BABA-44DE-AAC9-9F84-803A23177ACE}"/>
          </ac:picMkLst>
        </pc:picChg>
        <pc:picChg chg="del">
          <ac:chgData name="Eugene Tan" userId="09d1412e63670823" providerId="LiveId" clId="{907C2F25-6C95-4368-A53B-8AD41E0E67C4}" dt="2024-09-19T06:39:17.310" v="2332" actId="478"/>
          <ac:picMkLst>
            <pc:docMk/>
            <pc:sldMk cId="2758603104" sldId="275"/>
            <ac:picMk id="41" creationId="{FDA3F68B-ED21-12CB-2625-44C7844DDB8E}"/>
          </ac:picMkLst>
        </pc:picChg>
        <pc:picChg chg="add del">
          <ac:chgData name="Eugene Tan" userId="09d1412e63670823" providerId="LiveId" clId="{907C2F25-6C95-4368-A53B-8AD41E0E67C4}" dt="2024-09-19T06:39:42.460" v="2337" actId="478"/>
          <ac:picMkLst>
            <pc:docMk/>
            <pc:sldMk cId="2758603104" sldId="275"/>
            <ac:picMk id="45" creationId="{669D8D48-01EF-D696-8D37-400AFB579DC3}"/>
          </ac:picMkLst>
        </pc:picChg>
        <pc:cxnChg chg="add mod">
          <ac:chgData name="Eugene Tan" userId="09d1412e63670823" providerId="LiveId" clId="{907C2F25-6C95-4368-A53B-8AD41E0E67C4}" dt="2024-09-19T07:03:40.094" v="2815" actId="1076"/>
          <ac:cxnSpMkLst>
            <pc:docMk/>
            <pc:sldMk cId="2758603104" sldId="275"/>
            <ac:cxnSpMk id="4" creationId="{46AD9C10-DE71-50B9-C5E9-2E353656584B}"/>
          </ac:cxnSpMkLst>
        </pc:cxnChg>
        <pc:cxnChg chg="add del">
          <ac:chgData name="Eugene Tan" userId="09d1412e63670823" providerId="LiveId" clId="{907C2F25-6C95-4368-A53B-8AD41E0E67C4}" dt="2024-09-19T06:39:25.608" v="2334" actId="478"/>
          <ac:cxnSpMkLst>
            <pc:docMk/>
            <pc:sldMk cId="2758603104" sldId="275"/>
            <ac:cxnSpMk id="7" creationId="{A5B52F59-E74C-4100-AA3F-039D69059A6F}"/>
          </ac:cxnSpMkLst>
        </pc:cxnChg>
      </pc:sldChg>
      <pc:sldChg chg="addSp delSp modSp add mod ord modAnim">
        <pc:chgData name="Eugene Tan" userId="09d1412e63670823" providerId="LiveId" clId="{907C2F25-6C95-4368-A53B-8AD41E0E67C4}" dt="2024-09-19T11:03:21.447" v="2871"/>
        <pc:sldMkLst>
          <pc:docMk/>
          <pc:sldMk cId="400936985" sldId="276"/>
        </pc:sldMkLst>
        <pc:spChg chg="add mod">
          <ac:chgData name="Eugene Tan" userId="09d1412e63670823" providerId="LiveId" clId="{907C2F25-6C95-4368-A53B-8AD41E0E67C4}" dt="2024-09-19T11:03:00.104" v="2870" actId="14100"/>
          <ac:spMkLst>
            <pc:docMk/>
            <pc:sldMk cId="400936985" sldId="276"/>
            <ac:spMk id="2" creationId="{404EFE4B-1D35-E05A-0287-83B614A8452A}"/>
          </ac:spMkLst>
        </pc:spChg>
        <pc:picChg chg="del mod">
          <ac:chgData name="Eugene Tan" userId="09d1412e63670823" providerId="LiveId" clId="{907C2F25-6C95-4368-A53B-8AD41E0E67C4}" dt="2024-09-19T11:02:14.346" v="2865" actId="478"/>
          <ac:picMkLst>
            <pc:docMk/>
            <pc:sldMk cId="400936985" sldId="276"/>
            <ac:picMk id="8" creationId="{5735AFE8-D9C7-7F4B-447E-30F1DF01BDDE}"/>
          </ac:picMkLst>
        </pc:picChg>
        <pc:picChg chg="del mod">
          <ac:chgData name="Eugene Tan" userId="09d1412e63670823" providerId="LiveId" clId="{907C2F25-6C95-4368-A53B-8AD41E0E67C4}" dt="2024-09-19T11:02:14.346" v="2865" actId="478"/>
          <ac:picMkLst>
            <pc:docMk/>
            <pc:sldMk cId="400936985" sldId="276"/>
            <ac:picMk id="10" creationId="{E208FD9A-4290-D04E-CF4E-6AFED17463D5}"/>
          </ac:picMkLst>
        </pc:picChg>
      </pc:sldChg>
      <pc:sldChg chg="addSp delSp modSp add mod modAnim">
        <pc:chgData name="Eugene Tan" userId="09d1412e63670823" providerId="LiveId" clId="{907C2F25-6C95-4368-A53B-8AD41E0E67C4}" dt="2024-09-19T11:06:32.549" v="2886"/>
        <pc:sldMkLst>
          <pc:docMk/>
          <pc:sldMk cId="2759194563" sldId="277"/>
        </pc:sldMkLst>
        <pc:spChg chg="add mod">
          <ac:chgData name="Eugene Tan" userId="09d1412e63670823" providerId="LiveId" clId="{907C2F25-6C95-4368-A53B-8AD41E0E67C4}" dt="2024-09-19T11:06:12.506" v="2884" actId="1076"/>
          <ac:spMkLst>
            <pc:docMk/>
            <pc:sldMk cId="2759194563" sldId="277"/>
            <ac:spMk id="9" creationId="{3699637E-82C8-0364-7921-3008738F0549}"/>
          </ac:spMkLst>
        </pc:spChg>
        <pc:picChg chg="add mod">
          <ac:chgData name="Eugene Tan" userId="09d1412e63670823" providerId="LiveId" clId="{907C2F25-6C95-4368-A53B-8AD41E0E67C4}" dt="2024-09-19T07:33:35.406" v="2862" actId="1076"/>
          <ac:picMkLst>
            <pc:docMk/>
            <pc:sldMk cId="2759194563" sldId="277"/>
            <ac:picMk id="8" creationId="{0107B1B7-1346-0730-73C4-80D1A7F4C186}"/>
          </ac:picMkLst>
        </pc:picChg>
        <pc:picChg chg="del">
          <ac:chgData name="Eugene Tan" userId="09d1412e63670823" providerId="LiveId" clId="{907C2F25-6C95-4368-A53B-8AD41E0E67C4}" dt="2024-09-19T07:32:59.046" v="2859" actId="478"/>
          <ac:picMkLst>
            <pc:docMk/>
            <pc:sldMk cId="2759194563" sldId="277"/>
            <ac:picMk id="12" creationId="{87EFFAE9-176F-7EF2-FC1E-A5ECADF4534C}"/>
          </ac:picMkLst>
        </pc:picChg>
        <pc:picChg chg="del">
          <ac:chgData name="Eugene Tan" userId="09d1412e63670823" providerId="LiveId" clId="{907C2F25-6C95-4368-A53B-8AD41E0E67C4}" dt="2024-09-19T07:33:00.206" v="2860" actId="478"/>
          <ac:picMkLst>
            <pc:docMk/>
            <pc:sldMk cId="2759194563" sldId="277"/>
            <ac:picMk id="14" creationId="{46B0BABA-44DE-AAC9-9F84-803A23177ACE}"/>
          </ac:picMkLst>
        </pc:picChg>
      </pc:sldChg>
      <pc:sldChg chg="addSp modSp add mod modAnim">
        <pc:chgData name="Eugene Tan" userId="09d1412e63670823" providerId="LiveId" clId="{907C2F25-6C95-4368-A53B-8AD41E0E67C4}" dt="2024-09-19T11:05:48.602" v="2881"/>
        <pc:sldMkLst>
          <pc:docMk/>
          <pc:sldMk cId="1031169079" sldId="278"/>
        </pc:sldMkLst>
        <pc:spChg chg="add mod">
          <ac:chgData name="Eugene Tan" userId="09d1412e63670823" providerId="LiveId" clId="{907C2F25-6C95-4368-A53B-8AD41E0E67C4}" dt="2024-09-19T11:03:52.487" v="2873" actId="1076"/>
          <ac:spMkLst>
            <pc:docMk/>
            <pc:sldMk cId="1031169079" sldId="278"/>
            <ac:spMk id="2" creationId="{992081F0-256C-3416-69BC-D51D8CF53A78}"/>
          </ac:spMkLst>
        </pc:spChg>
      </pc:sldChg>
      <pc:sldChg chg="delSp new del mod modClrScheme chgLayout">
        <pc:chgData name="Eugene Tan" userId="09d1412e63670823" providerId="LiveId" clId="{907C2F25-6C95-4368-A53B-8AD41E0E67C4}" dt="2024-09-19T11:13:30.556" v="2923" actId="47"/>
        <pc:sldMkLst>
          <pc:docMk/>
          <pc:sldMk cId="131015638" sldId="279"/>
        </pc:sldMkLst>
        <pc:spChg chg="del">
          <ac:chgData name="Eugene Tan" userId="09d1412e63670823" providerId="LiveId" clId="{907C2F25-6C95-4368-A53B-8AD41E0E67C4}" dt="2024-09-19T11:10:44.914" v="2888" actId="700"/>
          <ac:spMkLst>
            <pc:docMk/>
            <pc:sldMk cId="131015638" sldId="279"/>
            <ac:spMk id="2" creationId="{24569595-6C57-665B-BC3F-9727067A44C8}"/>
          </ac:spMkLst>
        </pc:spChg>
        <pc:spChg chg="del">
          <ac:chgData name="Eugene Tan" userId="09d1412e63670823" providerId="LiveId" clId="{907C2F25-6C95-4368-A53B-8AD41E0E67C4}" dt="2024-09-19T11:10:44.914" v="2888" actId="700"/>
          <ac:spMkLst>
            <pc:docMk/>
            <pc:sldMk cId="131015638" sldId="279"/>
            <ac:spMk id="3" creationId="{31ABEA58-2284-3201-FFA7-5C24A726223F}"/>
          </ac:spMkLst>
        </pc:spChg>
      </pc:sldChg>
      <pc:sldChg chg="modSp add mod modAnim">
        <pc:chgData name="Eugene Tan" userId="09d1412e63670823" providerId="LiveId" clId="{907C2F25-6C95-4368-A53B-8AD41E0E67C4}" dt="2024-09-19T11:18:12.166" v="2992"/>
        <pc:sldMkLst>
          <pc:docMk/>
          <pc:sldMk cId="2347077096" sldId="279"/>
        </pc:sldMkLst>
        <pc:spChg chg="mod">
          <ac:chgData name="Eugene Tan" userId="09d1412e63670823" providerId="LiveId" clId="{907C2F25-6C95-4368-A53B-8AD41E0E67C4}" dt="2024-09-19T11:14:32.210" v="2962" actId="20577"/>
          <ac:spMkLst>
            <pc:docMk/>
            <pc:sldMk cId="2347077096" sldId="279"/>
            <ac:spMk id="2" creationId="{CBCB6A38-7363-CBA1-255B-AC4FC38108F2}"/>
          </ac:spMkLst>
        </pc:spChg>
        <pc:spChg chg="mod">
          <ac:chgData name="Eugene Tan" userId="09d1412e63670823" providerId="LiveId" clId="{907C2F25-6C95-4368-A53B-8AD41E0E67C4}" dt="2024-09-19T11:17:41.060" v="2990" actId="255"/>
          <ac:spMkLst>
            <pc:docMk/>
            <pc:sldMk cId="2347077096" sldId="279"/>
            <ac:spMk id="3" creationId="{4AD61E81-3700-4A16-764F-506743BE50C5}"/>
          </ac:spMkLst>
        </pc:spChg>
        <pc:spChg chg="mod">
          <ac:chgData name="Eugene Tan" userId="09d1412e63670823" providerId="LiveId" clId="{907C2F25-6C95-4368-A53B-8AD41E0E67C4}" dt="2024-09-19T11:13:51.074" v="2934" actId="20577"/>
          <ac:spMkLst>
            <pc:docMk/>
            <pc:sldMk cId="2347077096" sldId="279"/>
            <ac:spMk id="8" creationId="{807E56C6-436A-E1CC-66D8-8F114B895B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C27897-638B-4A3F-BF29-1A1E106E97AE}" type="datetimeFigureOut">
              <a:rPr lang="en-SG" smtClean="0"/>
              <a:t>14/9/2024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C8E45-46AA-497E-BD3F-6A508BBAB4FB}" type="slidenum">
              <a:rPr lang="en-SG" smtClean="0"/>
              <a:t>‹#›</a:t>
            </a:fld>
            <a:endParaRPr lang="en-SG"/>
          </a:p>
        </p:txBody>
      </p:sp>
    </p:spTree>
    <p:extLst>
      <p:ext uri="{BB962C8B-B14F-4D97-AF65-F5344CB8AC3E}">
        <p14:creationId xmlns:p14="http://schemas.microsoft.com/office/powerpoint/2010/main" val="223457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today’s data-driven world, organizations are amassing vast quantities of information daily to inform their business strategies and solutions. This surge in data has led to a skyrocketing demand for Data Scientists and Data Analysts. Machine Learning and Artificial Intelligence are at the forefront of this transformation, paving the way for a brighter future. Data has become the “backbone” of the 21st century, with Machine Learning serving as the engine that harnesses its potential. </a:t>
            </a:r>
          </a:p>
          <a:p>
            <a:endParaRPr lang="en-US" b="0" i="0" dirty="0">
              <a:solidFill>
                <a:srgbClr val="111111"/>
              </a:solidFill>
              <a:effectLst/>
              <a:latin typeface="-apple-system"/>
            </a:endParaRPr>
          </a:p>
          <a:p>
            <a:r>
              <a:rPr lang="en-US" b="0" i="0" dirty="0">
                <a:solidFill>
                  <a:srgbClr val="111111"/>
                </a:solidFill>
                <a:effectLst/>
                <a:latin typeface="-apple-system"/>
              </a:rPr>
              <a:t>Machine Learning and AI are now integral to almost every sector. Companies are integrating smart AI solutions to reduce manual interventions. Focusing on cars, we can see how these technologies have revolutionized driving experiences.</a:t>
            </a:r>
            <a:endParaRPr lang="en-SG" dirty="0"/>
          </a:p>
        </p:txBody>
      </p:sp>
      <p:sp>
        <p:nvSpPr>
          <p:cNvPr id="4" name="Slide Number Placeholder 3"/>
          <p:cNvSpPr>
            <a:spLocks noGrp="1"/>
          </p:cNvSpPr>
          <p:nvPr>
            <p:ph type="sldNum" sz="quarter" idx="5"/>
          </p:nvPr>
        </p:nvSpPr>
        <p:spPr/>
        <p:txBody>
          <a:bodyPr/>
          <a:lstStyle/>
          <a:p>
            <a:fld id="{484C8E45-46AA-497E-BD3F-6A508BBAB4FB}" type="slidenum">
              <a:rPr lang="en-SG" smtClean="0"/>
              <a:t>2</a:t>
            </a:fld>
            <a:endParaRPr lang="en-SG"/>
          </a:p>
        </p:txBody>
      </p:sp>
    </p:spTree>
    <p:extLst>
      <p:ext uri="{BB962C8B-B14F-4D97-AF65-F5344CB8AC3E}">
        <p14:creationId xmlns:p14="http://schemas.microsoft.com/office/powerpoint/2010/main" val="1377448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In today’s data-driven world, organizations are amassing vast quantities of information daily to inform their business strategies and solutions. This surge in data has led to a skyrocketing demand for Data Scientists and Data Analysts. Machine Learning and Artificial Intelligence are at the forefront of this transformation, paving the way for a brighter future. Data has become the “backbone” of the 21st century, with Machine Learning serving as the engine that harnesses its potential. </a:t>
            </a:r>
          </a:p>
          <a:p>
            <a:endParaRPr lang="en-US" b="0" i="0" dirty="0">
              <a:solidFill>
                <a:srgbClr val="111111"/>
              </a:solidFill>
              <a:effectLst/>
              <a:latin typeface="-apple-system"/>
            </a:endParaRPr>
          </a:p>
          <a:p>
            <a:r>
              <a:rPr lang="en-US" b="0" i="0" dirty="0">
                <a:solidFill>
                  <a:srgbClr val="111111"/>
                </a:solidFill>
                <a:effectLst/>
                <a:latin typeface="-apple-system"/>
              </a:rPr>
              <a:t>Machine Learning and AI are now integral to almost every sector. Companies are integrating smart AI solutions to reduce manual interventions. Focusing on cars, we can see how these technologies have revolutionized driving experiences.</a:t>
            </a:r>
            <a:endParaRPr lang="en-SG" dirty="0"/>
          </a:p>
        </p:txBody>
      </p:sp>
      <p:sp>
        <p:nvSpPr>
          <p:cNvPr id="4" name="Slide Number Placeholder 3"/>
          <p:cNvSpPr>
            <a:spLocks noGrp="1"/>
          </p:cNvSpPr>
          <p:nvPr>
            <p:ph type="sldNum" sz="quarter" idx="5"/>
          </p:nvPr>
        </p:nvSpPr>
        <p:spPr/>
        <p:txBody>
          <a:bodyPr/>
          <a:lstStyle/>
          <a:p>
            <a:fld id="{484C8E45-46AA-497E-BD3F-6A508BBAB4FB}" type="slidenum">
              <a:rPr lang="en-SG" smtClean="0"/>
              <a:t>18</a:t>
            </a:fld>
            <a:endParaRPr lang="en-SG"/>
          </a:p>
        </p:txBody>
      </p:sp>
    </p:spTree>
    <p:extLst>
      <p:ext uri="{BB962C8B-B14F-4D97-AF65-F5344CB8AC3E}">
        <p14:creationId xmlns:p14="http://schemas.microsoft.com/office/powerpoint/2010/main" val="105756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9/11/2024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9906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5032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9/11/2024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42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75169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9/11/2024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67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9/11/2024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6520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25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9/11/2024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791746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9/11/2024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9783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9/11/2024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4093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9/11/2024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609219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9/11/2024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80557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sgcarmar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gcarmart.com/"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hyperlink" Target="https://www.sgcarmart.com/used_cars/info.php?ID=1317859&amp;DL=4516\" TargetMode="External"/><Relationship Id="rId13" Type="http://schemas.openxmlformats.org/officeDocument/2006/relationships/hyperlink" Target="https://www.sgcarmart.com/used_cars/info.php?ID=1336120&amp;DL=4298\" TargetMode="External"/><Relationship Id="rId18" Type="http://schemas.openxmlformats.org/officeDocument/2006/relationships/hyperlink" Target="https://www.sgcarmart.com/used_cars/info.php?ID=1303473&amp;DL=3723\" TargetMode="External"/><Relationship Id="rId3" Type="http://schemas.openxmlformats.org/officeDocument/2006/relationships/hyperlink" Target="https://www.sgcarmart.com/used_cars/info.php?ID=1293490&amp;DL=4524\" TargetMode="External"/><Relationship Id="rId21" Type="http://schemas.openxmlformats.org/officeDocument/2006/relationships/hyperlink" Target="https://www.sgcarmart.com/used_cars/info.php?ID=1332636&amp;DL=3414\" TargetMode="External"/><Relationship Id="rId7" Type="http://schemas.openxmlformats.org/officeDocument/2006/relationships/hyperlink" Target="https://www.sgcarmart.com/used_cars/info.php?ID=1319609&amp;DL=2875\" TargetMode="External"/><Relationship Id="rId12" Type="http://schemas.openxmlformats.org/officeDocument/2006/relationships/hyperlink" Target="https://www.sgcarmart.com/used_cars/info.php?ID=1310552&amp;DL=4731\" TargetMode="External"/><Relationship Id="rId17" Type="http://schemas.openxmlformats.org/officeDocument/2006/relationships/hyperlink" Target="https://www.sgcarmart.com/used_cars/info.php?ID=1263451&amp;DL=2339\" TargetMode="External"/><Relationship Id="rId2" Type="http://schemas.openxmlformats.org/officeDocument/2006/relationships/image" Target="../media/image2.png"/><Relationship Id="rId16" Type="http://schemas.openxmlformats.org/officeDocument/2006/relationships/hyperlink" Target="https://www.sgcarmart.com/used_cars/info.php?ID=1312030&amp;DL=4111\" TargetMode="External"/><Relationship Id="rId20" Type="http://schemas.openxmlformats.org/officeDocument/2006/relationships/hyperlink" Target="https://www.sgcarmart.com/used_cars/info.php?ID=1334057&amp;DL=2549\" TargetMode="External"/><Relationship Id="rId1" Type="http://schemas.openxmlformats.org/officeDocument/2006/relationships/slideLayout" Target="../slideLayouts/slideLayout3.xml"/><Relationship Id="rId6" Type="http://schemas.openxmlformats.org/officeDocument/2006/relationships/hyperlink" Target="https://www.sgcarmart.com/used_cars/info.php?ID=1335957&amp;DL=4014\" TargetMode="External"/><Relationship Id="rId11" Type="http://schemas.openxmlformats.org/officeDocument/2006/relationships/hyperlink" Target="https://www.sgcarmart.com/used_cars/info.php?ID=1238413&amp;DL=2958\" TargetMode="External"/><Relationship Id="rId5" Type="http://schemas.openxmlformats.org/officeDocument/2006/relationships/hyperlink" Target="https://www.sgcarmart.com/used_cars/info.php?ID=1319958&amp;DL=1188\" TargetMode="External"/><Relationship Id="rId15" Type="http://schemas.openxmlformats.org/officeDocument/2006/relationships/hyperlink" Target="https://www.sgcarmart.com/used_cars/info.php?ID=1300697&amp;DL=3392\" TargetMode="External"/><Relationship Id="rId10" Type="http://schemas.openxmlformats.org/officeDocument/2006/relationships/hyperlink" Target="https://www.sgcarmart.com/used_cars/info.php?ID=1333407&amp;DL=1136\" TargetMode="External"/><Relationship Id="rId19" Type="http://schemas.openxmlformats.org/officeDocument/2006/relationships/hyperlink" Target="https://www.sgcarmart.com/used_cars/info.php?ID=1318293&amp;DL=2984\" TargetMode="External"/><Relationship Id="rId4" Type="http://schemas.openxmlformats.org/officeDocument/2006/relationships/hyperlink" Target="https://www.sgcarmart.com/used_cars/info.php?ID=1335107&amp;DL=2876\" TargetMode="External"/><Relationship Id="rId9" Type="http://schemas.openxmlformats.org/officeDocument/2006/relationships/hyperlink" Target="https://www.sgcarmart.com/used_cars/info.php?ID=1336144&amp;DL=2547\" TargetMode="External"/><Relationship Id="rId14" Type="http://schemas.openxmlformats.org/officeDocument/2006/relationships/hyperlink" Target="https://www.sgcarmart.com/used_cars/info.php?ID=1332855&amp;DL=434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3B3B3"/>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wireframe of a sports car&#10;&#10;Description automatically generated">
            <a:extLst>
              <a:ext uri="{FF2B5EF4-FFF2-40B4-BE49-F238E27FC236}">
                <a16:creationId xmlns:a16="http://schemas.microsoft.com/office/drawing/2014/main" id="{D924AD15-FFFD-9D89-2F11-B35C42452813}"/>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396073" y="9095"/>
            <a:ext cx="9606828" cy="6858000"/>
          </a:xfrm>
          <a:prstGeom prst="rect">
            <a:avLst/>
          </a:prstGeom>
          <a:effectLst>
            <a:outerShdw dist="50800" dir="5400000" algn="ctr" rotWithShape="0">
              <a:srgbClr val="000000"/>
            </a:outerShdw>
          </a:effectLst>
        </p:spPr>
      </p:pic>
      <p:sp>
        <p:nvSpPr>
          <p:cNvPr id="11" name="Rectangle 10">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5F56C-4C9D-D4D9-9DF2-884D234231B0}"/>
              </a:ext>
            </a:extLst>
          </p:cNvPr>
          <p:cNvSpPr>
            <a:spLocks noGrp="1"/>
          </p:cNvSpPr>
          <p:nvPr>
            <p:ph type="ctrTitle"/>
          </p:nvPr>
        </p:nvSpPr>
        <p:spPr>
          <a:xfrm>
            <a:off x="1070775" y="962836"/>
            <a:ext cx="5661146" cy="2173433"/>
          </a:xfrm>
        </p:spPr>
        <p:txBody>
          <a:bodyPr>
            <a:noAutofit/>
          </a:bodyPr>
          <a:lstStyle/>
          <a:p>
            <a:pPr algn="dist"/>
            <a:r>
              <a:rPr lang="en-SG" b="1" dirty="0">
                <a:solidFill>
                  <a:schemeClr val="bg1"/>
                </a:solidFill>
              </a:rPr>
              <a:t>CAPSTONE PROJECT</a:t>
            </a:r>
          </a:p>
        </p:txBody>
      </p:sp>
      <p:sp>
        <p:nvSpPr>
          <p:cNvPr id="3" name="Subtitle 2">
            <a:extLst>
              <a:ext uri="{FF2B5EF4-FFF2-40B4-BE49-F238E27FC236}">
                <a16:creationId xmlns:a16="http://schemas.microsoft.com/office/drawing/2014/main" id="{C5FF5B23-91FD-FD63-0871-FF017BFA7F26}"/>
              </a:ext>
            </a:extLst>
          </p:cNvPr>
          <p:cNvSpPr>
            <a:spLocks noGrp="1"/>
          </p:cNvSpPr>
          <p:nvPr>
            <p:ph type="subTitle" idx="1"/>
          </p:nvPr>
        </p:nvSpPr>
        <p:spPr>
          <a:xfrm>
            <a:off x="1297566" y="3419904"/>
            <a:ext cx="5295558" cy="3429001"/>
          </a:xfrm>
        </p:spPr>
        <p:txBody>
          <a:bodyPr anchor="t">
            <a:noAutofit/>
          </a:bodyPr>
          <a:lstStyle/>
          <a:p>
            <a:pPr algn="dist"/>
            <a:r>
              <a:rPr lang="en-SG" sz="2800" b="1" dirty="0">
                <a:solidFill>
                  <a:schemeClr val="tx2"/>
                </a:solidFill>
              </a:rPr>
              <a:t>MACHINE LEARNING-</a:t>
            </a:r>
          </a:p>
          <a:p>
            <a:pPr algn="dist"/>
            <a:r>
              <a:rPr lang="en-SG" sz="2800" b="1" dirty="0">
                <a:solidFill>
                  <a:schemeClr val="tx2"/>
                </a:solidFill>
              </a:rPr>
              <a:t>SGCARMART USED CAR PRICE PREDICTION</a:t>
            </a:r>
          </a:p>
          <a:p>
            <a:endParaRPr lang="en-SG" sz="2000" b="1" dirty="0">
              <a:solidFill>
                <a:schemeClr val="tx2"/>
              </a:solidFill>
            </a:endParaRPr>
          </a:p>
          <a:p>
            <a:r>
              <a:rPr lang="en-SG" sz="2000" b="1" dirty="0">
                <a:solidFill>
                  <a:schemeClr val="tx2"/>
                </a:solidFill>
              </a:rPr>
              <a:t>By Eugene Tan</a:t>
            </a:r>
          </a:p>
        </p:txBody>
      </p:sp>
      <p:sp>
        <p:nvSpPr>
          <p:cNvPr id="13" name="Rectangle 1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6DE0B8-AF41-3817-E343-44195D1750B2}"/>
              </a:ext>
            </a:extLst>
          </p:cNvPr>
          <p:cNvSpPr txBox="1"/>
          <p:nvPr/>
        </p:nvSpPr>
        <p:spPr>
          <a:xfrm>
            <a:off x="1070773" y="9095"/>
            <a:ext cx="5725153" cy="1015663"/>
          </a:xfrm>
          <a:prstGeom prst="rect">
            <a:avLst/>
          </a:prstGeom>
          <a:noFill/>
        </p:spPr>
        <p:txBody>
          <a:bodyPr wrap="square" rtlCol="0">
            <a:spAutoFit/>
          </a:bodyPr>
          <a:lstStyle/>
          <a:p>
            <a:pPr algn="dist"/>
            <a:r>
              <a:rPr lang="en-SG" sz="6000" b="1" dirty="0">
                <a:solidFill>
                  <a:schemeClr val="tx2"/>
                </a:solidFill>
              </a:rPr>
              <a:t>NTUC SCTP</a:t>
            </a:r>
            <a:endParaRPr lang="en-SG" sz="6000" dirty="0">
              <a:solidFill>
                <a:schemeClr val="tx2"/>
              </a:solidFill>
            </a:endParaRPr>
          </a:p>
        </p:txBody>
      </p:sp>
    </p:spTree>
    <p:extLst>
      <p:ext uri="{BB962C8B-B14F-4D97-AF65-F5344CB8AC3E}">
        <p14:creationId xmlns:p14="http://schemas.microsoft.com/office/powerpoint/2010/main" val="28048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C6F91A2-BA78-E217-B466-CCBD10E127B1}"/>
              </a:ext>
            </a:extLst>
          </p:cNvPr>
          <p:cNvSpPr/>
          <p:nvPr/>
        </p:nvSpPr>
        <p:spPr>
          <a:xfrm>
            <a:off x="8145" y="758285"/>
            <a:ext cx="8235741" cy="609971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9F25358C-B9E6-03DB-491A-42CFC5AD2959}"/>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60C8823-5595-20EB-E23F-15ADFFDCCC0B}"/>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Data Processing/ Optimization</a:t>
            </a:r>
          </a:p>
        </p:txBody>
      </p:sp>
      <p:pic>
        <p:nvPicPr>
          <p:cNvPr id="27" name="Picture 26" descr="A screenshot of a computer screen&#10;&#10;Description automatically generated">
            <a:extLst>
              <a:ext uri="{FF2B5EF4-FFF2-40B4-BE49-F238E27FC236}">
                <a16:creationId xmlns:a16="http://schemas.microsoft.com/office/drawing/2014/main" id="{41FBB14D-920E-5BBE-DA3D-74E22CEE0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88" y="787545"/>
            <a:ext cx="6070455" cy="6070455"/>
          </a:xfrm>
          <a:prstGeom prst="rect">
            <a:avLst/>
          </a:prstGeom>
        </p:spPr>
      </p:pic>
      <p:sp>
        <p:nvSpPr>
          <p:cNvPr id="29" name="Arrow: Right 28">
            <a:extLst>
              <a:ext uri="{FF2B5EF4-FFF2-40B4-BE49-F238E27FC236}">
                <a16:creationId xmlns:a16="http://schemas.microsoft.com/office/drawing/2014/main" id="{FDA7EB91-E7E5-6772-AF50-17B9A47D297A}"/>
              </a:ext>
            </a:extLst>
          </p:cNvPr>
          <p:cNvSpPr/>
          <p:nvPr/>
        </p:nvSpPr>
        <p:spPr>
          <a:xfrm>
            <a:off x="7847335" y="1876063"/>
            <a:ext cx="793102" cy="7551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1" name="Picture 30" descr="A blue and black graph&#10;&#10;Description automatically generated with medium confidence">
            <a:extLst>
              <a:ext uri="{FF2B5EF4-FFF2-40B4-BE49-F238E27FC236}">
                <a16:creationId xmlns:a16="http://schemas.microsoft.com/office/drawing/2014/main" id="{1D725CB8-5785-5E5B-B6D5-475EF95EC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437" y="1368788"/>
            <a:ext cx="3539416" cy="1769708"/>
          </a:xfrm>
          <a:prstGeom prst="rect">
            <a:avLst/>
          </a:prstGeom>
        </p:spPr>
      </p:pic>
      <p:sp>
        <p:nvSpPr>
          <p:cNvPr id="32" name="Arrow: Right 31">
            <a:extLst>
              <a:ext uri="{FF2B5EF4-FFF2-40B4-BE49-F238E27FC236}">
                <a16:creationId xmlns:a16="http://schemas.microsoft.com/office/drawing/2014/main" id="{A47C62E9-A7E2-3594-E082-A7A560FFF8CC}"/>
              </a:ext>
            </a:extLst>
          </p:cNvPr>
          <p:cNvSpPr/>
          <p:nvPr/>
        </p:nvSpPr>
        <p:spPr>
          <a:xfrm rot="5400000">
            <a:off x="10013593" y="3453893"/>
            <a:ext cx="793102" cy="7551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Right 34">
            <a:extLst>
              <a:ext uri="{FF2B5EF4-FFF2-40B4-BE49-F238E27FC236}">
                <a16:creationId xmlns:a16="http://schemas.microsoft.com/office/drawing/2014/main" id="{CDEE027B-A88F-E95D-45D5-025D0D0F2357}"/>
              </a:ext>
            </a:extLst>
          </p:cNvPr>
          <p:cNvSpPr/>
          <p:nvPr/>
        </p:nvSpPr>
        <p:spPr>
          <a:xfrm rot="10800000">
            <a:off x="7859482" y="4890453"/>
            <a:ext cx="793102" cy="7551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7" name="Picture 36" descr="A screenshot of a graph&#10;&#10;Description automatically generated">
            <a:extLst>
              <a:ext uri="{FF2B5EF4-FFF2-40B4-BE49-F238E27FC236}">
                <a16:creationId xmlns:a16="http://schemas.microsoft.com/office/drawing/2014/main" id="{98B2692D-8FB7-DE06-ACA9-497A92A1D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298" y="796244"/>
            <a:ext cx="6061756" cy="6061756"/>
          </a:xfrm>
          <a:prstGeom prst="rect">
            <a:avLst/>
          </a:prstGeom>
        </p:spPr>
      </p:pic>
      <p:pic>
        <p:nvPicPr>
          <p:cNvPr id="39" name="Picture 38" descr="A blue and black graph&#10;&#10;Description automatically generated">
            <a:extLst>
              <a:ext uri="{FF2B5EF4-FFF2-40B4-BE49-F238E27FC236}">
                <a16:creationId xmlns:a16="http://schemas.microsoft.com/office/drawing/2014/main" id="{DDD1F5DE-EA2B-D49D-A155-D32A1B385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2584" y="4383178"/>
            <a:ext cx="3527269" cy="1763635"/>
          </a:xfrm>
          <a:prstGeom prst="rect">
            <a:avLst/>
          </a:prstGeom>
        </p:spPr>
      </p:pic>
    </p:spTree>
    <p:extLst>
      <p:ext uri="{BB962C8B-B14F-4D97-AF65-F5344CB8AC3E}">
        <p14:creationId xmlns:p14="http://schemas.microsoft.com/office/powerpoint/2010/main" val="14167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p:tgtEl>
                                          <p:spTgt spid="29"/>
                                        </p:tgtEl>
                                        <p:attrNameLst>
                                          <p:attrName>ppt_x</p:attrName>
                                        </p:attrNameLst>
                                      </p:cBhvr>
                                      <p:tavLst>
                                        <p:tav tm="0">
                                          <p:val>
                                            <p:strVal val="#ppt_x-#ppt_w*1.125000"/>
                                          </p:val>
                                        </p:tav>
                                        <p:tav tm="100000">
                                          <p:val>
                                            <p:strVal val="#ppt_x"/>
                                          </p:val>
                                        </p:tav>
                                      </p:tavLst>
                                    </p:anim>
                                    <p:animEffect transition="in" filter="wipe(right)">
                                      <p:cBhvr>
                                        <p:cTn id="8" dur="500"/>
                                        <p:tgtEl>
                                          <p:spTgt spid="2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p:tgtEl>
                                          <p:spTgt spid="31"/>
                                        </p:tgtEl>
                                        <p:attrNameLst>
                                          <p:attrName>ppt_x</p:attrName>
                                        </p:attrNameLst>
                                      </p:cBhvr>
                                      <p:tavLst>
                                        <p:tav tm="0">
                                          <p:val>
                                            <p:strVal val="#ppt_x-#ppt_w*1.125000"/>
                                          </p:val>
                                        </p:tav>
                                        <p:tav tm="100000">
                                          <p:val>
                                            <p:strVal val="#ppt_x"/>
                                          </p:val>
                                        </p:tav>
                                      </p:tavLst>
                                    </p:anim>
                                    <p:animEffect transition="in" filter="wipe(right)">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p:tgtEl>
                                          <p:spTgt spid="32"/>
                                        </p:tgtEl>
                                        <p:attrNameLst>
                                          <p:attrName>ppt_y</p:attrName>
                                        </p:attrNameLst>
                                      </p:cBhvr>
                                      <p:tavLst>
                                        <p:tav tm="0">
                                          <p:val>
                                            <p:strVal val="#ppt_y-#ppt_h*1.125000"/>
                                          </p:val>
                                        </p:tav>
                                        <p:tav tm="100000">
                                          <p:val>
                                            <p:strVal val="#ppt_y"/>
                                          </p:val>
                                        </p:tav>
                                      </p:tavLst>
                                    </p:anim>
                                    <p:animEffect transition="in" filter="wipe(down)">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p:tgtEl>
                                          <p:spTgt spid="39"/>
                                        </p:tgtEl>
                                        <p:attrNameLst>
                                          <p:attrName>ppt_y</p:attrName>
                                        </p:attrNameLst>
                                      </p:cBhvr>
                                      <p:tavLst>
                                        <p:tav tm="0">
                                          <p:val>
                                            <p:strVal val="#ppt_y-#ppt_h*1.125000"/>
                                          </p:val>
                                        </p:tav>
                                        <p:tav tm="100000">
                                          <p:val>
                                            <p:strVal val="#ppt_y"/>
                                          </p:val>
                                        </p:tav>
                                      </p:tavLst>
                                    </p:anim>
                                    <p:animEffect transition="in" filter="wipe(down)">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p:tgtEl>
                                          <p:spTgt spid="35"/>
                                        </p:tgtEl>
                                        <p:attrNameLst>
                                          <p:attrName>ppt_x</p:attrName>
                                        </p:attrNameLst>
                                      </p:cBhvr>
                                      <p:tavLst>
                                        <p:tav tm="0">
                                          <p:val>
                                            <p:strVal val="#ppt_x+#ppt_w*1.125000"/>
                                          </p:val>
                                        </p:tav>
                                        <p:tav tm="100000">
                                          <p:val>
                                            <p:strVal val="#ppt_x"/>
                                          </p:val>
                                        </p:tav>
                                      </p:tavLst>
                                    </p:anim>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p:tgtEl>
                                          <p:spTgt spid="37"/>
                                        </p:tgtEl>
                                        <p:attrNameLst>
                                          <p:attrName>ppt_x</p:attrName>
                                        </p:attrNameLst>
                                      </p:cBhvr>
                                      <p:tavLst>
                                        <p:tav tm="0">
                                          <p:val>
                                            <p:strVal val="#ppt_x+#ppt_w*1.125000"/>
                                          </p:val>
                                        </p:tav>
                                        <p:tav tm="100000">
                                          <p:val>
                                            <p:strVal val="#ppt_x"/>
                                          </p:val>
                                        </p:tav>
                                      </p:tavLst>
                                    </p:anim>
                                    <p:animEffect transition="in" filter="wipe(left)">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1A6F-108B-CB3F-D90F-73DEBC4C7940}"/>
              </a:ext>
            </a:extLst>
          </p:cNvPr>
          <p:cNvSpPr>
            <a:spLocks noGrp="1"/>
          </p:cNvSpPr>
          <p:nvPr>
            <p:ph type="title"/>
          </p:nvPr>
        </p:nvSpPr>
        <p:spPr>
          <a:xfrm>
            <a:off x="127785" y="705113"/>
            <a:ext cx="4388798" cy="6152887"/>
          </a:xfrm>
        </p:spPr>
        <p:txBody>
          <a:bodyPr>
            <a:noAutofit/>
          </a:bodyPr>
          <a:lstStyle/>
          <a:p>
            <a:br>
              <a:rPr lang="en-SG" sz="1800" dirty="0">
                <a:solidFill>
                  <a:schemeClr val="bg2"/>
                </a:solidFill>
              </a:rPr>
            </a:br>
            <a:br>
              <a:rPr lang="en-SG" sz="1800" dirty="0">
                <a:solidFill>
                  <a:schemeClr val="bg2"/>
                </a:solidFill>
              </a:rPr>
            </a:br>
            <a:br>
              <a:rPr lang="en-SG" sz="1800" dirty="0">
                <a:solidFill>
                  <a:schemeClr val="bg2"/>
                </a:solidFill>
              </a:rPr>
            </a:br>
            <a:r>
              <a:rPr lang="en-SG" sz="1800" dirty="0">
                <a:solidFill>
                  <a:schemeClr val="bg2"/>
                </a:solidFill>
              </a:rPr>
              <a:t>Preliminary Model</a:t>
            </a:r>
            <a:br>
              <a:rPr lang="en-SG" sz="1800" dirty="0">
                <a:solidFill>
                  <a:schemeClr val="bg2"/>
                </a:solidFill>
              </a:rPr>
            </a:br>
            <a:br>
              <a:rPr lang="en-SG" sz="1800" dirty="0">
                <a:solidFill>
                  <a:schemeClr val="bg2"/>
                </a:solidFill>
              </a:rPr>
            </a:br>
            <a:r>
              <a:rPr lang="en-SG" sz="1800" dirty="0">
                <a:solidFill>
                  <a:schemeClr val="bg2"/>
                </a:solidFill>
              </a:rPr>
              <a:t>» Logged Mileage</a:t>
            </a:r>
            <a:br>
              <a:rPr lang="en-SG" sz="1800" dirty="0">
                <a:solidFill>
                  <a:schemeClr val="bg2"/>
                </a:solidFill>
              </a:rPr>
            </a:br>
            <a:br>
              <a:rPr lang="en-SG" sz="1800" dirty="0">
                <a:solidFill>
                  <a:schemeClr val="bg2"/>
                </a:solidFill>
              </a:rPr>
            </a:br>
            <a:r>
              <a:rPr lang="en-SG" sz="1800" dirty="0">
                <a:solidFill>
                  <a:schemeClr val="bg2"/>
                </a:solidFill>
              </a:rPr>
              <a:t>» Logged Mileage and Engine CC²</a:t>
            </a:r>
            <a:br>
              <a:rPr lang="en-SG" sz="1800" dirty="0">
                <a:solidFill>
                  <a:schemeClr val="bg2"/>
                </a:solidFill>
              </a:rPr>
            </a:br>
            <a:br>
              <a:rPr lang="en-SG" sz="1800" dirty="0">
                <a:solidFill>
                  <a:schemeClr val="bg2"/>
                </a:solidFill>
              </a:rPr>
            </a:br>
            <a:r>
              <a:rPr lang="en-SG" sz="1800" dirty="0">
                <a:solidFill>
                  <a:schemeClr val="bg2"/>
                </a:solidFill>
              </a:rPr>
              <a:t>» Logged Price, Logged Mileage and Engine CC²</a:t>
            </a:r>
            <a:br>
              <a:rPr lang="en-SG" sz="1800" dirty="0">
                <a:solidFill>
                  <a:schemeClr val="bg2"/>
                </a:solidFill>
              </a:rPr>
            </a:br>
            <a:br>
              <a:rPr lang="en-SG" sz="1800" dirty="0">
                <a:solidFill>
                  <a:schemeClr val="bg2"/>
                </a:solidFill>
              </a:rPr>
            </a:br>
            <a:r>
              <a:rPr lang="en-SG" sz="1800" dirty="0">
                <a:solidFill>
                  <a:schemeClr val="bg2"/>
                </a:solidFill>
              </a:rPr>
              <a:t>» Logged Price, Logged Mileage and Engine CC(no </a:t>
            </a:r>
            <a:r>
              <a:rPr lang="en-SG" sz="1800" dirty="0" err="1">
                <a:solidFill>
                  <a:schemeClr val="bg2"/>
                </a:solidFill>
              </a:rPr>
              <a:t>sq</a:t>
            </a:r>
            <a:r>
              <a:rPr lang="en-SG" sz="1800" dirty="0">
                <a:solidFill>
                  <a:schemeClr val="bg2"/>
                </a:solidFill>
              </a:rPr>
              <a:t>)</a:t>
            </a:r>
            <a:br>
              <a:rPr lang="en-SG" sz="1800" dirty="0">
                <a:solidFill>
                  <a:schemeClr val="bg2"/>
                </a:solidFill>
              </a:rPr>
            </a:br>
            <a:br>
              <a:rPr lang="en-SG" sz="1800" dirty="0">
                <a:solidFill>
                  <a:schemeClr val="bg2"/>
                </a:solidFill>
              </a:rPr>
            </a:br>
            <a:endParaRPr lang="en-SG" sz="1800" dirty="0">
              <a:solidFill>
                <a:schemeClr val="bg2"/>
              </a:solidFill>
            </a:endParaRPr>
          </a:p>
        </p:txBody>
      </p:sp>
      <p:cxnSp>
        <p:nvCxnSpPr>
          <p:cNvPr id="5" name="Straight Connector 4">
            <a:extLst>
              <a:ext uri="{FF2B5EF4-FFF2-40B4-BE49-F238E27FC236}">
                <a16:creationId xmlns:a16="http://schemas.microsoft.com/office/drawing/2014/main" id="{7B88CD61-9C70-4258-A958-89CBC21E1BD1}"/>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29716885-DA1B-26BD-3F0A-F4CE70FB9958}"/>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Linear VS Random Forest Regression</a:t>
            </a:r>
          </a:p>
        </p:txBody>
      </p:sp>
      <p:graphicFrame>
        <p:nvGraphicFramePr>
          <p:cNvPr id="8" name="Table 7">
            <a:extLst>
              <a:ext uri="{FF2B5EF4-FFF2-40B4-BE49-F238E27FC236}">
                <a16:creationId xmlns:a16="http://schemas.microsoft.com/office/drawing/2014/main" id="{9A41FF35-1876-9A77-5B0B-8BA33EB3BDB4}"/>
              </a:ext>
            </a:extLst>
          </p:cNvPr>
          <p:cNvGraphicFramePr>
            <a:graphicFrameLocks noGrp="1"/>
          </p:cNvGraphicFramePr>
          <p:nvPr>
            <p:extLst>
              <p:ext uri="{D42A27DB-BD31-4B8C-83A1-F6EECF244321}">
                <p14:modId xmlns:p14="http://schemas.microsoft.com/office/powerpoint/2010/main" val="3274017248"/>
              </p:ext>
            </p:extLst>
          </p:nvPr>
        </p:nvGraphicFramePr>
        <p:xfrm>
          <a:off x="4864231" y="1039286"/>
          <a:ext cx="7199985" cy="5541226"/>
        </p:xfrm>
        <a:graphic>
          <a:graphicData uri="http://schemas.openxmlformats.org/drawingml/2006/table">
            <a:tbl>
              <a:tblPr firstRow="1" bandRow="1">
                <a:tableStyleId>{5C22544A-7EE6-4342-B048-85BDC9FD1C3A}</a:tableStyleId>
              </a:tblPr>
              <a:tblGrid>
                <a:gridCol w="2399995">
                  <a:extLst>
                    <a:ext uri="{9D8B030D-6E8A-4147-A177-3AD203B41FA5}">
                      <a16:colId xmlns:a16="http://schemas.microsoft.com/office/drawing/2014/main" val="1567155678"/>
                    </a:ext>
                  </a:extLst>
                </a:gridCol>
                <a:gridCol w="2399995">
                  <a:extLst>
                    <a:ext uri="{9D8B030D-6E8A-4147-A177-3AD203B41FA5}">
                      <a16:colId xmlns:a16="http://schemas.microsoft.com/office/drawing/2014/main" val="551439949"/>
                    </a:ext>
                  </a:extLst>
                </a:gridCol>
                <a:gridCol w="2399995">
                  <a:extLst>
                    <a:ext uri="{9D8B030D-6E8A-4147-A177-3AD203B41FA5}">
                      <a16:colId xmlns:a16="http://schemas.microsoft.com/office/drawing/2014/main" val="364951567"/>
                    </a:ext>
                  </a:extLst>
                </a:gridCol>
              </a:tblGrid>
              <a:tr h="327601">
                <a:tc>
                  <a:txBody>
                    <a:bodyPr/>
                    <a:lstStyle/>
                    <a:p>
                      <a:endParaRPr lang="en-SG" sz="1200" b="1" i="1" dirty="0"/>
                    </a:p>
                  </a:txBody>
                  <a:tcPr/>
                </a:tc>
                <a:tc>
                  <a:txBody>
                    <a:bodyPr/>
                    <a:lstStyle/>
                    <a:p>
                      <a:r>
                        <a:rPr lang="en-SG" sz="1200" b="1" dirty="0"/>
                        <a:t>Linear Regression</a:t>
                      </a:r>
                    </a:p>
                  </a:txBody>
                  <a:tcPr/>
                </a:tc>
                <a:tc>
                  <a:txBody>
                    <a:bodyPr/>
                    <a:lstStyle/>
                    <a:p>
                      <a:r>
                        <a:rPr lang="en-SG" sz="1200" b="1" dirty="0"/>
                        <a:t>Random Forest Regression</a:t>
                      </a:r>
                    </a:p>
                  </a:txBody>
                  <a:tcPr/>
                </a:tc>
                <a:extLst>
                  <a:ext uri="{0D108BD9-81ED-4DB2-BD59-A6C34878D82A}">
                    <a16:rowId xmlns:a16="http://schemas.microsoft.com/office/drawing/2014/main" val="2152793077"/>
                  </a:ext>
                </a:extLst>
              </a:tr>
              <a:tr h="1042725">
                <a:tc>
                  <a:txBody>
                    <a:bodyPr/>
                    <a:lstStyle/>
                    <a:p>
                      <a:r>
                        <a:rPr lang="en-SG" sz="1200" b="1" i="1" dirty="0">
                          <a:solidFill>
                            <a:schemeClr val="tx2"/>
                          </a:solidFill>
                        </a:rPr>
                        <a:t>Preliminary Model</a:t>
                      </a:r>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0.914 </a:t>
                      </a:r>
                    </a:p>
                    <a:p>
                      <a:pPr rtl="0" fontAlgn="base"/>
                      <a:r>
                        <a:rPr lang="en-US" sz="1200" b="1" i="0" kern="1200" dirty="0">
                          <a:solidFill>
                            <a:schemeClr val="dk1"/>
                          </a:solidFill>
                          <a:effectLst/>
                          <a:latin typeface="+mn-lt"/>
                          <a:ea typeface="+mn-ea"/>
                          <a:cs typeface="+mn-cs"/>
                        </a:rPr>
                        <a:t>MAE: 20974.92 </a:t>
                      </a:r>
                    </a:p>
                    <a:p>
                      <a:pPr rtl="0" fontAlgn="base"/>
                      <a:r>
                        <a:rPr lang="en-US" sz="1200" b="1" i="0" kern="1200" dirty="0">
                          <a:solidFill>
                            <a:schemeClr val="dk1"/>
                          </a:solidFill>
                          <a:effectLst/>
                          <a:latin typeface="+mn-lt"/>
                          <a:ea typeface="+mn-ea"/>
                          <a:cs typeface="+mn-cs"/>
                        </a:rPr>
                        <a:t>MSE: 1960061713.28 </a:t>
                      </a:r>
                    </a:p>
                    <a:p>
                      <a:pPr rtl="0" fontAlgn="base"/>
                      <a:r>
                        <a:rPr lang="en-US" sz="1200" b="1" i="0" kern="1200" dirty="0">
                          <a:solidFill>
                            <a:schemeClr val="dk1"/>
                          </a:solidFill>
                          <a:effectLst/>
                          <a:latin typeface="+mn-lt"/>
                          <a:ea typeface="+mn-ea"/>
                          <a:cs typeface="+mn-cs"/>
                        </a:rPr>
                        <a:t>RMSE: 44272.58 </a:t>
                      </a:r>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0.917 </a:t>
                      </a:r>
                    </a:p>
                    <a:p>
                      <a:pPr rtl="0" fontAlgn="base"/>
                      <a:r>
                        <a:rPr lang="en-US" sz="1200" b="1" i="0" kern="1200" dirty="0">
                          <a:solidFill>
                            <a:schemeClr val="dk1"/>
                          </a:solidFill>
                          <a:effectLst/>
                          <a:latin typeface="+mn-lt"/>
                          <a:ea typeface="+mn-ea"/>
                          <a:cs typeface="+mn-cs"/>
                        </a:rPr>
                        <a:t>MAE: 20681.96 </a:t>
                      </a:r>
                    </a:p>
                    <a:p>
                      <a:pPr rtl="0" fontAlgn="base"/>
                      <a:r>
                        <a:rPr lang="en-US" sz="1200" b="1" i="0" kern="1200" dirty="0">
                          <a:solidFill>
                            <a:schemeClr val="dk1"/>
                          </a:solidFill>
                          <a:effectLst/>
                          <a:latin typeface="+mn-lt"/>
                          <a:ea typeface="+mn-ea"/>
                          <a:cs typeface="+mn-cs"/>
                        </a:rPr>
                        <a:t>MSE: 1899834217.36 </a:t>
                      </a:r>
                    </a:p>
                    <a:p>
                      <a:pPr rtl="0" fontAlgn="base"/>
                      <a:r>
                        <a:rPr lang="en-US" sz="1200" b="1" i="0" kern="1200" dirty="0">
                          <a:solidFill>
                            <a:schemeClr val="dk1"/>
                          </a:solidFill>
                          <a:effectLst/>
                          <a:latin typeface="+mn-lt"/>
                          <a:ea typeface="+mn-ea"/>
                          <a:cs typeface="+mn-cs"/>
                        </a:rPr>
                        <a:t>RMSE: 43587.09 </a:t>
                      </a:r>
                    </a:p>
                  </a:txBody>
                  <a:tcPr/>
                </a:tc>
                <a:extLst>
                  <a:ext uri="{0D108BD9-81ED-4DB2-BD59-A6C34878D82A}">
                    <a16:rowId xmlns:a16="http://schemas.microsoft.com/office/drawing/2014/main" val="3652151636"/>
                  </a:ext>
                </a:extLst>
              </a:tr>
              <a:tr h="1042725">
                <a:tc>
                  <a:txBody>
                    <a:bodyPr/>
                    <a:lstStyle/>
                    <a:p>
                      <a:r>
                        <a:rPr lang="en-SG" sz="1200" b="1" i="1" dirty="0"/>
                        <a:t>Logged KM</a:t>
                      </a:r>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0.9935 </a:t>
                      </a:r>
                    </a:p>
                    <a:p>
                      <a:pPr rtl="0" fontAlgn="base"/>
                      <a:r>
                        <a:rPr lang="en-US" sz="1200" b="1" i="0" kern="1200" dirty="0">
                          <a:solidFill>
                            <a:schemeClr val="dk1"/>
                          </a:solidFill>
                          <a:effectLst/>
                          <a:latin typeface="+mn-lt"/>
                          <a:ea typeface="+mn-ea"/>
                          <a:cs typeface="+mn-cs"/>
                        </a:rPr>
                        <a:t>MAE: 3917.99 </a:t>
                      </a:r>
                    </a:p>
                    <a:p>
                      <a:pPr rtl="0" fontAlgn="base"/>
                      <a:r>
                        <a:rPr lang="en-US" sz="1200" b="1" i="0" kern="1200" dirty="0">
                          <a:solidFill>
                            <a:schemeClr val="dk1"/>
                          </a:solidFill>
                          <a:effectLst/>
                          <a:latin typeface="+mn-lt"/>
                          <a:ea typeface="+mn-ea"/>
                          <a:cs typeface="+mn-cs"/>
                        </a:rPr>
                        <a:t>MSE: 148258562.89 </a:t>
                      </a:r>
                    </a:p>
                    <a:p>
                      <a:pPr rtl="0" fontAlgn="base"/>
                      <a:r>
                        <a:rPr lang="en-US" sz="1200" b="1" i="0" kern="1200" dirty="0">
                          <a:solidFill>
                            <a:schemeClr val="dk1"/>
                          </a:solidFill>
                          <a:effectLst/>
                          <a:latin typeface="+mn-lt"/>
                          <a:ea typeface="+mn-ea"/>
                          <a:cs typeface="+mn-cs"/>
                        </a:rPr>
                        <a:t>RMSE: 12176.15 </a:t>
                      </a:r>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0.9935 </a:t>
                      </a:r>
                    </a:p>
                    <a:p>
                      <a:pPr rtl="0" fontAlgn="base"/>
                      <a:r>
                        <a:rPr lang="en-US" sz="1200" b="1" i="0" kern="1200" dirty="0">
                          <a:solidFill>
                            <a:schemeClr val="dk1"/>
                          </a:solidFill>
                          <a:effectLst/>
                          <a:latin typeface="+mn-lt"/>
                          <a:ea typeface="+mn-ea"/>
                          <a:cs typeface="+mn-cs"/>
                        </a:rPr>
                        <a:t>MAE: 3925.59 </a:t>
                      </a:r>
                    </a:p>
                    <a:p>
                      <a:pPr rtl="0" fontAlgn="base"/>
                      <a:r>
                        <a:rPr lang="en-US" sz="1200" b="1" i="0" kern="1200" dirty="0">
                          <a:solidFill>
                            <a:schemeClr val="dk1"/>
                          </a:solidFill>
                          <a:effectLst/>
                          <a:latin typeface="+mn-lt"/>
                          <a:ea typeface="+mn-ea"/>
                          <a:cs typeface="+mn-cs"/>
                        </a:rPr>
                        <a:t>MSE: 148723770.49 </a:t>
                      </a:r>
                    </a:p>
                    <a:p>
                      <a:pPr rtl="0" fontAlgn="base"/>
                      <a:r>
                        <a:rPr lang="en-US" sz="1200" b="1" i="0" kern="1200" dirty="0">
                          <a:solidFill>
                            <a:schemeClr val="dk1"/>
                          </a:solidFill>
                          <a:effectLst/>
                          <a:latin typeface="+mn-lt"/>
                          <a:ea typeface="+mn-ea"/>
                          <a:cs typeface="+mn-cs"/>
                        </a:rPr>
                        <a:t>RMSE: 12195.24 </a:t>
                      </a:r>
                    </a:p>
                  </a:txBody>
                  <a:tcPr/>
                </a:tc>
                <a:extLst>
                  <a:ext uri="{0D108BD9-81ED-4DB2-BD59-A6C34878D82A}">
                    <a16:rowId xmlns:a16="http://schemas.microsoft.com/office/drawing/2014/main" val="728568590"/>
                  </a:ext>
                </a:extLst>
              </a:tr>
              <a:tr h="1042725">
                <a:tc>
                  <a:txBody>
                    <a:bodyPr/>
                    <a:lstStyle/>
                    <a:p>
                      <a:r>
                        <a:rPr lang="en-US" sz="1200" b="1" i="1" kern="1200" dirty="0">
                          <a:solidFill>
                            <a:schemeClr val="dk1"/>
                          </a:solidFill>
                          <a:effectLst/>
                          <a:latin typeface="+mn-lt"/>
                          <a:ea typeface="+mn-ea"/>
                          <a:cs typeface="+mn-cs"/>
                        </a:rPr>
                        <a:t>Logged KM, Sq Engine CC</a:t>
                      </a:r>
                      <a:endParaRPr lang="en-SG" sz="1200" b="1" i="1" dirty="0"/>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0.918 </a:t>
                      </a:r>
                    </a:p>
                    <a:p>
                      <a:pPr rtl="0" fontAlgn="base"/>
                      <a:r>
                        <a:rPr lang="en-US" sz="1200" b="1" i="0" kern="1200" dirty="0">
                          <a:solidFill>
                            <a:schemeClr val="dk1"/>
                          </a:solidFill>
                          <a:effectLst/>
                          <a:latin typeface="+mn-lt"/>
                          <a:ea typeface="+mn-ea"/>
                          <a:cs typeface="+mn-cs"/>
                        </a:rPr>
                        <a:t>MAE: 20481.90 </a:t>
                      </a:r>
                    </a:p>
                    <a:p>
                      <a:pPr rtl="0" fontAlgn="base"/>
                      <a:r>
                        <a:rPr lang="en-US" sz="1200" b="1" i="0" kern="1200" dirty="0">
                          <a:solidFill>
                            <a:schemeClr val="dk1"/>
                          </a:solidFill>
                          <a:effectLst/>
                          <a:latin typeface="+mn-lt"/>
                          <a:ea typeface="+mn-ea"/>
                          <a:cs typeface="+mn-cs"/>
                        </a:rPr>
                        <a:t>MSE: 1887943343.85 </a:t>
                      </a:r>
                    </a:p>
                    <a:p>
                      <a:pPr rtl="0" fontAlgn="base"/>
                      <a:r>
                        <a:rPr lang="en-US" sz="1200" b="1" i="0" kern="1200" dirty="0">
                          <a:solidFill>
                            <a:schemeClr val="dk1"/>
                          </a:solidFill>
                          <a:effectLst/>
                          <a:latin typeface="+mn-lt"/>
                          <a:ea typeface="+mn-ea"/>
                          <a:cs typeface="+mn-cs"/>
                        </a:rPr>
                        <a:t>RMSE: 43450.47 </a:t>
                      </a:r>
                    </a:p>
                  </a:txBody>
                  <a:tcPr/>
                </a:tc>
                <a:tc>
                  <a:txBody>
                    <a:bodyPr/>
                    <a:lstStyle/>
                    <a:p>
                      <a:pPr rtl="0" fontAlgn="base"/>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0.9935 </a:t>
                      </a:r>
                    </a:p>
                    <a:p>
                      <a:pPr rtl="0" fontAlgn="base"/>
                      <a:r>
                        <a:rPr lang="en-US" sz="1200" b="1" i="0" kern="1200" dirty="0">
                          <a:solidFill>
                            <a:schemeClr val="dk1"/>
                          </a:solidFill>
                          <a:effectLst/>
                          <a:latin typeface="+mn-lt"/>
                          <a:ea typeface="+mn-ea"/>
                          <a:cs typeface="+mn-cs"/>
                        </a:rPr>
                        <a:t>MAE: 3925.22 </a:t>
                      </a:r>
                    </a:p>
                    <a:p>
                      <a:pPr rtl="0" fontAlgn="base"/>
                      <a:r>
                        <a:rPr lang="en-US" sz="1200" b="1" i="0" kern="1200" dirty="0">
                          <a:solidFill>
                            <a:schemeClr val="dk1"/>
                          </a:solidFill>
                          <a:effectLst/>
                          <a:latin typeface="+mn-lt"/>
                          <a:ea typeface="+mn-ea"/>
                          <a:cs typeface="+mn-cs"/>
                        </a:rPr>
                        <a:t>MSE: 148690612.67 </a:t>
                      </a:r>
                    </a:p>
                    <a:p>
                      <a:pPr rtl="0" fontAlgn="base"/>
                      <a:r>
                        <a:rPr lang="en-US" sz="1200" b="1" i="0" kern="1200" dirty="0">
                          <a:solidFill>
                            <a:schemeClr val="dk1"/>
                          </a:solidFill>
                          <a:effectLst/>
                          <a:latin typeface="+mn-lt"/>
                          <a:ea typeface="+mn-ea"/>
                          <a:cs typeface="+mn-cs"/>
                        </a:rPr>
                        <a:t>RMSE: 12193.88 </a:t>
                      </a:r>
                    </a:p>
                  </a:txBody>
                  <a:tcPr/>
                </a:tc>
                <a:extLst>
                  <a:ext uri="{0D108BD9-81ED-4DB2-BD59-A6C34878D82A}">
                    <a16:rowId xmlns:a16="http://schemas.microsoft.com/office/drawing/2014/main" val="1550489708"/>
                  </a:ext>
                </a:extLst>
              </a:tr>
              <a:tr h="1042725">
                <a:tc>
                  <a:txBody>
                    <a:bodyPr/>
                    <a:lstStyle/>
                    <a:p>
                      <a:r>
                        <a:rPr lang="en-US" sz="1200" b="1" i="1" kern="1200" dirty="0">
                          <a:solidFill>
                            <a:schemeClr val="dk1"/>
                          </a:solidFill>
                          <a:effectLst/>
                          <a:latin typeface="+mn-lt"/>
                          <a:ea typeface="+mn-ea"/>
                          <a:cs typeface="+mn-cs"/>
                        </a:rPr>
                        <a:t>Logged Price, Logged KM, Sq Engine CC</a:t>
                      </a:r>
                      <a:endParaRPr lang="en-SG" sz="1200" b="1" i="1" dirty="0"/>
                    </a:p>
                  </a:txBody>
                  <a:tcPr/>
                </a:tc>
                <a:tc>
                  <a:txBody>
                    <a:bodyPr/>
                    <a:lstStyle/>
                    <a:p>
                      <a:pPr rtl="0" fontAlgn="base"/>
                      <a:r>
                        <a:rPr lang="en-SG" sz="1200" b="1" i="0" kern="1200" dirty="0">
                          <a:solidFill>
                            <a:schemeClr val="dk1"/>
                          </a:solidFill>
                          <a:effectLst/>
                          <a:latin typeface="+mn-lt"/>
                          <a:ea typeface="+mn-ea"/>
                          <a:cs typeface="+mn-cs"/>
                        </a:rPr>
                        <a:t>R^2</a:t>
                      </a:r>
                      <a:r>
                        <a:rPr lang="pt-BR" sz="1200" b="1" i="0" kern="1200" dirty="0">
                          <a:solidFill>
                            <a:schemeClr val="dk1"/>
                          </a:solidFill>
                          <a:effectLst/>
                          <a:latin typeface="+mn-lt"/>
                          <a:ea typeface="+mn-ea"/>
                          <a:cs typeface="+mn-cs"/>
                        </a:rPr>
                        <a:t>: 0.878 </a:t>
                      </a:r>
                    </a:p>
                    <a:p>
                      <a:pPr rtl="0" fontAlgn="base"/>
                      <a:r>
                        <a:rPr lang="pt-BR" sz="1200" b="1" i="0" kern="1200" dirty="0">
                          <a:solidFill>
                            <a:schemeClr val="dk1"/>
                          </a:solidFill>
                          <a:effectLst/>
                          <a:latin typeface="+mn-lt"/>
                          <a:ea typeface="+mn-ea"/>
                          <a:cs typeface="+mn-cs"/>
                        </a:rPr>
                        <a:t>MAE: 0.1793 </a:t>
                      </a:r>
                    </a:p>
                    <a:p>
                      <a:pPr rtl="0" fontAlgn="base"/>
                      <a:r>
                        <a:rPr lang="pt-BR" sz="1200" b="1" i="0" kern="1200" dirty="0">
                          <a:solidFill>
                            <a:schemeClr val="dk1"/>
                          </a:solidFill>
                          <a:effectLst/>
                          <a:latin typeface="+mn-lt"/>
                          <a:ea typeface="+mn-ea"/>
                          <a:cs typeface="+mn-cs"/>
                        </a:rPr>
                        <a:t>MSE: 0.0663 </a:t>
                      </a:r>
                    </a:p>
                    <a:p>
                      <a:pPr rtl="0" fontAlgn="base"/>
                      <a:r>
                        <a:rPr lang="pt-BR" sz="1200" b="1" i="0" kern="1200" dirty="0">
                          <a:solidFill>
                            <a:schemeClr val="dk1"/>
                          </a:solidFill>
                          <a:effectLst/>
                          <a:latin typeface="+mn-lt"/>
                          <a:ea typeface="+mn-ea"/>
                          <a:cs typeface="+mn-cs"/>
                        </a:rPr>
                        <a:t>RMSE: 0.2575 </a:t>
                      </a:r>
                    </a:p>
                    <a:p>
                      <a:endParaRPr lang="en-SG" sz="1200" b="1" dirty="0"/>
                    </a:p>
                  </a:txBody>
                  <a:tcPr/>
                </a:tc>
                <a:tc>
                  <a:txBody>
                    <a:bodyPr/>
                    <a:lstStyle/>
                    <a:p>
                      <a:pPr rtl="0" fontAlgn="base"/>
                      <a:r>
                        <a:rPr lang="en-SG" sz="1200" b="1" i="0" kern="1200" dirty="0">
                          <a:solidFill>
                            <a:schemeClr val="dk1"/>
                          </a:solidFill>
                          <a:effectLst/>
                          <a:latin typeface="+mn-lt"/>
                          <a:ea typeface="+mn-ea"/>
                          <a:cs typeface="+mn-cs"/>
                        </a:rPr>
                        <a:t>R^2</a:t>
                      </a:r>
                      <a:r>
                        <a:rPr lang="pt-BR" sz="1200" b="1" i="0" kern="1200" dirty="0">
                          <a:solidFill>
                            <a:schemeClr val="dk1"/>
                          </a:solidFill>
                          <a:effectLst/>
                          <a:latin typeface="+mn-lt"/>
                          <a:ea typeface="+mn-ea"/>
                          <a:cs typeface="+mn-cs"/>
                        </a:rPr>
                        <a:t>: 0.9957 </a:t>
                      </a:r>
                    </a:p>
                    <a:p>
                      <a:pPr rtl="0" fontAlgn="base"/>
                      <a:r>
                        <a:rPr lang="pt-BR" sz="1200" b="1" i="0" kern="1200" dirty="0">
                          <a:solidFill>
                            <a:schemeClr val="dk1"/>
                          </a:solidFill>
                          <a:effectLst/>
                          <a:latin typeface="+mn-lt"/>
                          <a:ea typeface="+mn-ea"/>
                          <a:cs typeface="+mn-cs"/>
                        </a:rPr>
                        <a:t>MAE: 0.0315 </a:t>
                      </a:r>
                    </a:p>
                    <a:p>
                      <a:pPr rtl="0" fontAlgn="base"/>
                      <a:r>
                        <a:rPr lang="pt-BR" sz="1200" b="1" i="0" kern="1200" dirty="0">
                          <a:solidFill>
                            <a:schemeClr val="dk1"/>
                          </a:solidFill>
                          <a:effectLst/>
                          <a:latin typeface="+mn-lt"/>
                          <a:ea typeface="+mn-ea"/>
                          <a:cs typeface="+mn-cs"/>
                        </a:rPr>
                        <a:t>MSE: 0.0023 </a:t>
                      </a:r>
                    </a:p>
                    <a:p>
                      <a:pPr rtl="0" fontAlgn="base"/>
                      <a:r>
                        <a:rPr lang="pt-BR" sz="1200" b="1" i="0" kern="1200" dirty="0">
                          <a:solidFill>
                            <a:schemeClr val="dk1"/>
                          </a:solidFill>
                          <a:effectLst/>
                          <a:latin typeface="+mn-lt"/>
                          <a:ea typeface="+mn-ea"/>
                          <a:cs typeface="+mn-cs"/>
                        </a:rPr>
                        <a:t>RMSE: 0.0483 </a:t>
                      </a:r>
                    </a:p>
                    <a:p>
                      <a:endParaRPr lang="en-SG" sz="1200" b="1" dirty="0"/>
                    </a:p>
                  </a:txBody>
                  <a:tcPr/>
                </a:tc>
                <a:extLst>
                  <a:ext uri="{0D108BD9-81ED-4DB2-BD59-A6C34878D82A}">
                    <a16:rowId xmlns:a16="http://schemas.microsoft.com/office/drawing/2014/main" val="957879113"/>
                  </a:ext>
                </a:extLst>
              </a:tr>
              <a:tr h="1042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dk1"/>
                          </a:solidFill>
                          <a:effectLst/>
                          <a:latin typeface="+mn-lt"/>
                          <a:ea typeface="+mn-ea"/>
                          <a:cs typeface="+mn-cs"/>
                        </a:rPr>
                        <a:t>Logged Price, Logged KM, Engine CC (no sq)</a:t>
                      </a:r>
                    </a:p>
                    <a:p>
                      <a:endParaRPr lang="en-SG" sz="1200" b="1" i="1" dirty="0"/>
                    </a:p>
                  </a:txBody>
                  <a:tcPr/>
                </a:tc>
                <a:tc>
                  <a:txBody>
                    <a:bodyPr/>
                    <a:lstStyle/>
                    <a:p>
                      <a:r>
                        <a:rPr lang="en-SG" sz="1200" b="1" i="0" kern="1200" dirty="0">
                          <a:solidFill>
                            <a:schemeClr val="dk1"/>
                          </a:solidFill>
                          <a:effectLst/>
                          <a:latin typeface="+mn-lt"/>
                          <a:ea typeface="+mn-ea"/>
                          <a:cs typeface="+mn-cs"/>
                        </a:rPr>
                        <a:t>R^2</a:t>
                      </a:r>
                      <a:r>
                        <a:rPr lang="pt-BR" sz="1200" b="1" i="0" kern="1200" dirty="0">
                          <a:solidFill>
                            <a:schemeClr val="dk1"/>
                          </a:solidFill>
                          <a:effectLst/>
                          <a:latin typeface="+mn-lt"/>
                          <a:ea typeface="+mn-ea"/>
                          <a:cs typeface="+mn-cs"/>
                        </a:rPr>
                        <a:t>: </a:t>
                      </a:r>
                      <a:r>
                        <a:rPr lang="en-US" sz="1200" b="1" i="0" kern="1200" dirty="0">
                          <a:solidFill>
                            <a:schemeClr val="dk1"/>
                          </a:solidFill>
                          <a:effectLst/>
                          <a:latin typeface="+mn-lt"/>
                          <a:ea typeface="+mn-ea"/>
                          <a:cs typeface="+mn-cs"/>
                        </a:rPr>
                        <a:t>0.881 </a:t>
                      </a:r>
                    </a:p>
                    <a:p>
                      <a:r>
                        <a:rPr lang="en-US" sz="1200" b="1" i="0" kern="1200" dirty="0">
                          <a:solidFill>
                            <a:schemeClr val="dk1"/>
                          </a:solidFill>
                          <a:effectLst/>
                          <a:latin typeface="+mn-lt"/>
                          <a:ea typeface="+mn-ea"/>
                          <a:cs typeface="+mn-cs"/>
                        </a:rPr>
                        <a:t>MAE: 0.1806 </a:t>
                      </a:r>
                    </a:p>
                    <a:p>
                      <a:r>
                        <a:rPr lang="en-US" sz="1200" b="1" i="0" kern="1200" dirty="0">
                          <a:solidFill>
                            <a:schemeClr val="dk1"/>
                          </a:solidFill>
                          <a:effectLst/>
                          <a:latin typeface="+mn-lt"/>
                          <a:ea typeface="+mn-ea"/>
                          <a:cs typeface="+mn-cs"/>
                        </a:rPr>
                        <a:t>MSE: 0.0644 </a:t>
                      </a:r>
                    </a:p>
                    <a:p>
                      <a:r>
                        <a:rPr lang="en-US" sz="1200" b="1" i="0" kern="1200" dirty="0">
                          <a:solidFill>
                            <a:schemeClr val="dk1"/>
                          </a:solidFill>
                          <a:effectLst/>
                          <a:latin typeface="+mn-lt"/>
                          <a:ea typeface="+mn-ea"/>
                          <a:cs typeface="+mn-cs"/>
                        </a:rPr>
                        <a:t>RMSE: 0.2538</a:t>
                      </a:r>
                      <a:endParaRPr lang="en-SG" sz="1200" b="1" dirty="0"/>
                    </a:p>
                  </a:txBody>
                  <a:tcPr/>
                </a:tc>
                <a:tc>
                  <a:txBody>
                    <a:bodyPr/>
                    <a:lstStyle/>
                    <a:p>
                      <a:r>
                        <a:rPr lang="en-SG" sz="1200" b="1" i="0" kern="1200" dirty="0">
                          <a:solidFill>
                            <a:schemeClr val="dk1"/>
                          </a:solidFill>
                          <a:effectLst/>
                          <a:latin typeface="+mn-lt"/>
                          <a:ea typeface="+mn-ea"/>
                          <a:cs typeface="+mn-cs"/>
                        </a:rPr>
                        <a:t>R^2</a:t>
                      </a:r>
                      <a:r>
                        <a:rPr lang="en-US" sz="1200" b="1" i="0" kern="1200" dirty="0">
                          <a:solidFill>
                            <a:schemeClr val="dk1"/>
                          </a:solidFill>
                          <a:effectLst/>
                          <a:latin typeface="+mn-lt"/>
                          <a:ea typeface="+mn-ea"/>
                          <a:cs typeface="+mn-cs"/>
                        </a:rPr>
                        <a:t>: 0.9957</a:t>
                      </a:r>
                    </a:p>
                    <a:p>
                      <a:r>
                        <a:rPr lang="en-US" sz="1200" b="1" i="0" kern="1200" dirty="0">
                          <a:solidFill>
                            <a:schemeClr val="dk1"/>
                          </a:solidFill>
                          <a:effectLst/>
                          <a:latin typeface="+mn-lt"/>
                          <a:ea typeface="+mn-ea"/>
                          <a:cs typeface="+mn-cs"/>
                        </a:rPr>
                        <a:t>MAE: 0.0315 </a:t>
                      </a:r>
                    </a:p>
                    <a:p>
                      <a:r>
                        <a:rPr lang="en-US" sz="1200" b="1" i="0" kern="1200" dirty="0">
                          <a:solidFill>
                            <a:schemeClr val="dk1"/>
                          </a:solidFill>
                          <a:effectLst/>
                          <a:latin typeface="+mn-lt"/>
                          <a:ea typeface="+mn-ea"/>
                          <a:cs typeface="+mn-cs"/>
                        </a:rPr>
                        <a:t>MSE: 0.0023 </a:t>
                      </a:r>
                    </a:p>
                    <a:p>
                      <a:r>
                        <a:rPr lang="en-US" sz="1200" b="1" i="0" kern="1200" dirty="0">
                          <a:solidFill>
                            <a:schemeClr val="dk1"/>
                          </a:solidFill>
                          <a:effectLst/>
                          <a:latin typeface="+mn-lt"/>
                          <a:ea typeface="+mn-ea"/>
                          <a:cs typeface="+mn-cs"/>
                        </a:rPr>
                        <a:t>RMSE: 0.0483</a:t>
                      </a:r>
                      <a:endParaRPr lang="en-SG" sz="1200" b="1" dirty="0"/>
                    </a:p>
                  </a:txBody>
                  <a:tcPr/>
                </a:tc>
                <a:extLst>
                  <a:ext uri="{0D108BD9-81ED-4DB2-BD59-A6C34878D82A}">
                    <a16:rowId xmlns:a16="http://schemas.microsoft.com/office/drawing/2014/main" val="2079040402"/>
                  </a:ext>
                </a:extLst>
              </a:tr>
            </a:tbl>
          </a:graphicData>
        </a:graphic>
      </p:graphicFrame>
      <p:sp>
        <p:nvSpPr>
          <p:cNvPr id="9" name="Rectangle 8">
            <a:extLst>
              <a:ext uri="{FF2B5EF4-FFF2-40B4-BE49-F238E27FC236}">
                <a16:creationId xmlns:a16="http://schemas.microsoft.com/office/drawing/2014/main" id="{95CE72DC-35C8-8037-C382-BCBE1FBCDB30}"/>
              </a:ext>
            </a:extLst>
          </p:cNvPr>
          <p:cNvSpPr/>
          <p:nvPr/>
        </p:nvSpPr>
        <p:spPr>
          <a:xfrm>
            <a:off x="-5380" y="1256145"/>
            <a:ext cx="4655127"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9FC7EE8A-003A-984C-C9B7-E1A5FCB8462D}"/>
              </a:ext>
            </a:extLst>
          </p:cNvPr>
          <p:cNvSpPr/>
          <p:nvPr/>
        </p:nvSpPr>
        <p:spPr>
          <a:xfrm>
            <a:off x="4864231" y="1332346"/>
            <a:ext cx="7199984"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9E735B31-6A64-BAAE-BC09-923F35D6F7E6}"/>
              </a:ext>
            </a:extLst>
          </p:cNvPr>
          <p:cNvSpPr/>
          <p:nvPr/>
        </p:nvSpPr>
        <p:spPr>
          <a:xfrm>
            <a:off x="-5380" y="2116788"/>
            <a:ext cx="4655127"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1E8E76FC-A37F-2B83-6F99-1E8B6E7B4B32}"/>
              </a:ext>
            </a:extLst>
          </p:cNvPr>
          <p:cNvSpPr/>
          <p:nvPr/>
        </p:nvSpPr>
        <p:spPr>
          <a:xfrm>
            <a:off x="4864231" y="2385289"/>
            <a:ext cx="7199984"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12">
            <a:extLst>
              <a:ext uri="{FF2B5EF4-FFF2-40B4-BE49-F238E27FC236}">
                <a16:creationId xmlns:a16="http://schemas.microsoft.com/office/drawing/2014/main" id="{470F7ACD-0403-E5FB-25B3-1C02302B7961}"/>
              </a:ext>
            </a:extLst>
          </p:cNvPr>
          <p:cNvSpPr/>
          <p:nvPr/>
        </p:nvSpPr>
        <p:spPr>
          <a:xfrm>
            <a:off x="0" y="3047338"/>
            <a:ext cx="4655127"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BD00BD7-4007-B05E-B9FE-670B731A8E27}"/>
              </a:ext>
            </a:extLst>
          </p:cNvPr>
          <p:cNvSpPr/>
          <p:nvPr/>
        </p:nvSpPr>
        <p:spPr>
          <a:xfrm>
            <a:off x="4864231" y="3438232"/>
            <a:ext cx="7199984"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08A39386-3234-460B-A371-506B37AC19F9}"/>
              </a:ext>
            </a:extLst>
          </p:cNvPr>
          <p:cNvSpPr/>
          <p:nvPr/>
        </p:nvSpPr>
        <p:spPr>
          <a:xfrm>
            <a:off x="0" y="4318795"/>
            <a:ext cx="4655127"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8B6E15DE-3DD0-F774-3267-D6F04CC87FCB}"/>
              </a:ext>
            </a:extLst>
          </p:cNvPr>
          <p:cNvSpPr/>
          <p:nvPr/>
        </p:nvSpPr>
        <p:spPr>
          <a:xfrm>
            <a:off x="4864231" y="4491175"/>
            <a:ext cx="7199984"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16">
            <a:extLst>
              <a:ext uri="{FF2B5EF4-FFF2-40B4-BE49-F238E27FC236}">
                <a16:creationId xmlns:a16="http://schemas.microsoft.com/office/drawing/2014/main" id="{88E88633-DB5F-9762-DEA9-077E69E0F65D}"/>
              </a:ext>
            </a:extLst>
          </p:cNvPr>
          <p:cNvSpPr/>
          <p:nvPr/>
        </p:nvSpPr>
        <p:spPr>
          <a:xfrm>
            <a:off x="0" y="5573703"/>
            <a:ext cx="4655127"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2C7FA282-E2F7-D85E-8AFF-9D345637D37A}"/>
              </a:ext>
            </a:extLst>
          </p:cNvPr>
          <p:cNvSpPr/>
          <p:nvPr/>
        </p:nvSpPr>
        <p:spPr>
          <a:xfrm>
            <a:off x="4864231" y="5544118"/>
            <a:ext cx="7199984" cy="1052943"/>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74009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1A6F-108B-CB3F-D90F-73DEBC4C7940}"/>
              </a:ext>
            </a:extLst>
          </p:cNvPr>
          <p:cNvSpPr>
            <a:spLocks noGrp="1"/>
          </p:cNvSpPr>
          <p:nvPr>
            <p:ph type="title"/>
          </p:nvPr>
        </p:nvSpPr>
        <p:spPr>
          <a:xfrm>
            <a:off x="127785" y="705113"/>
            <a:ext cx="4388798" cy="6152887"/>
          </a:xfrm>
        </p:spPr>
        <p:txBody>
          <a:bodyPr>
            <a:noAutofit/>
          </a:bodyPr>
          <a:lstStyle/>
          <a:p>
            <a:br>
              <a:rPr lang="en-SG" sz="1800" dirty="0">
                <a:solidFill>
                  <a:schemeClr val="bg2"/>
                </a:solidFill>
              </a:rPr>
            </a:br>
            <a:br>
              <a:rPr lang="en-SG" sz="1800" dirty="0">
                <a:solidFill>
                  <a:schemeClr val="bg2"/>
                </a:solidFill>
              </a:rPr>
            </a:br>
            <a:br>
              <a:rPr lang="en-SG" sz="1800" dirty="0">
                <a:solidFill>
                  <a:schemeClr val="bg2"/>
                </a:solidFill>
              </a:rPr>
            </a:br>
            <a:br>
              <a:rPr lang="en-SG" sz="1800" dirty="0">
                <a:solidFill>
                  <a:schemeClr val="bg2"/>
                </a:solidFill>
              </a:rPr>
            </a:br>
            <a:br>
              <a:rPr lang="en-SG" sz="1800" dirty="0">
                <a:solidFill>
                  <a:schemeClr val="bg2"/>
                </a:solidFill>
              </a:rPr>
            </a:br>
            <a:endParaRPr lang="en-SG" sz="1800" dirty="0">
              <a:solidFill>
                <a:schemeClr val="bg2"/>
              </a:solidFill>
            </a:endParaRPr>
          </a:p>
        </p:txBody>
      </p:sp>
      <p:cxnSp>
        <p:nvCxnSpPr>
          <p:cNvPr id="5" name="Straight Connector 4">
            <a:extLst>
              <a:ext uri="{FF2B5EF4-FFF2-40B4-BE49-F238E27FC236}">
                <a16:creationId xmlns:a16="http://schemas.microsoft.com/office/drawing/2014/main" id="{7B88CD61-9C70-4258-A958-89CBC21E1BD1}"/>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29716885-DA1B-26BD-3F0A-F4CE70FB9958}"/>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Random Forest vs Gradient Boosting Regression</a:t>
            </a:r>
          </a:p>
        </p:txBody>
      </p:sp>
      <p:graphicFrame>
        <p:nvGraphicFramePr>
          <p:cNvPr id="8" name="Table 7">
            <a:extLst>
              <a:ext uri="{FF2B5EF4-FFF2-40B4-BE49-F238E27FC236}">
                <a16:creationId xmlns:a16="http://schemas.microsoft.com/office/drawing/2014/main" id="{9A41FF35-1876-9A77-5B0B-8BA33EB3BDB4}"/>
              </a:ext>
            </a:extLst>
          </p:cNvPr>
          <p:cNvGraphicFramePr>
            <a:graphicFrameLocks noGrp="1"/>
          </p:cNvGraphicFramePr>
          <p:nvPr>
            <p:extLst>
              <p:ext uri="{D42A27DB-BD31-4B8C-83A1-F6EECF244321}">
                <p14:modId xmlns:p14="http://schemas.microsoft.com/office/powerpoint/2010/main" val="3861573755"/>
              </p:ext>
            </p:extLst>
          </p:nvPr>
        </p:nvGraphicFramePr>
        <p:xfrm>
          <a:off x="127786" y="960584"/>
          <a:ext cx="4388799" cy="5726540"/>
        </p:xfrm>
        <a:graphic>
          <a:graphicData uri="http://schemas.openxmlformats.org/drawingml/2006/table">
            <a:tbl>
              <a:tblPr firstRow="1" bandRow="1">
                <a:tableStyleId>{5C22544A-7EE6-4342-B048-85BDC9FD1C3A}</a:tableStyleId>
              </a:tblPr>
              <a:tblGrid>
                <a:gridCol w="1462933">
                  <a:extLst>
                    <a:ext uri="{9D8B030D-6E8A-4147-A177-3AD203B41FA5}">
                      <a16:colId xmlns:a16="http://schemas.microsoft.com/office/drawing/2014/main" val="1567155678"/>
                    </a:ext>
                  </a:extLst>
                </a:gridCol>
                <a:gridCol w="1462933">
                  <a:extLst>
                    <a:ext uri="{9D8B030D-6E8A-4147-A177-3AD203B41FA5}">
                      <a16:colId xmlns:a16="http://schemas.microsoft.com/office/drawing/2014/main" val="551439949"/>
                    </a:ext>
                  </a:extLst>
                </a:gridCol>
                <a:gridCol w="1462933">
                  <a:extLst>
                    <a:ext uri="{9D8B030D-6E8A-4147-A177-3AD203B41FA5}">
                      <a16:colId xmlns:a16="http://schemas.microsoft.com/office/drawing/2014/main" val="364951567"/>
                    </a:ext>
                  </a:extLst>
                </a:gridCol>
              </a:tblGrid>
              <a:tr h="538313">
                <a:tc>
                  <a:txBody>
                    <a:bodyPr/>
                    <a:lstStyle/>
                    <a:p>
                      <a:endParaRPr lang="en-SG" sz="1200" b="1" i="1" dirty="0"/>
                    </a:p>
                  </a:txBody>
                  <a:tcPr/>
                </a:tc>
                <a:tc>
                  <a:txBody>
                    <a:bodyPr/>
                    <a:lstStyle/>
                    <a:p>
                      <a:r>
                        <a:rPr lang="en-SG" sz="1200" b="1" dirty="0"/>
                        <a:t>Random Forest Regression</a:t>
                      </a:r>
                    </a:p>
                  </a:txBody>
                  <a:tcPr/>
                </a:tc>
                <a:tc>
                  <a:txBody>
                    <a:bodyPr/>
                    <a:lstStyle/>
                    <a:p>
                      <a:r>
                        <a:rPr lang="en-SG" sz="1200" b="1" dirty="0"/>
                        <a:t>Gradient Boost Regression</a:t>
                      </a:r>
                    </a:p>
                  </a:txBody>
                  <a:tcPr/>
                </a:tc>
                <a:extLst>
                  <a:ext uri="{0D108BD9-81ED-4DB2-BD59-A6C34878D82A}">
                    <a16:rowId xmlns:a16="http://schemas.microsoft.com/office/drawing/2014/main" val="2152793077"/>
                  </a:ext>
                </a:extLst>
              </a:tr>
              <a:tr h="2449996">
                <a:tc>
                  <a:txBody>
                    <a:bodyPr/>
                    <a:lstStyle/>
                    <a:p>
                      <a:r>
                        <a:rPr lang="en-SG" sz="1200" b="1" i="1" dirty="0">
                          <a:solidFill>
                            <a:schemeClr val="tx2"/>
                          </a:solidFill>
                        </a:rPr>
                        <a:t>Model Testing on Whole Dataset</a:t>
                      </a:r>
                      <a:br>
                        <a:rPr lang="en-SG" sz="1200" b="1" i="1" dirty="0">
                          <a:solidFill>
                            <a:schemeClr val="tx2"/>
                          </a:solidFill>
                        </a:rPr>
                      </a:br>
                      <a:r>
                        <a:rPr lang="en-SG" sz="1200" b="1" i="1" dirty="0">
                          <a:solidFill>
                            <a:schemeClr val="tx2"/>
                          </a:solidFill>
                        </a:rPr>
                        <a:t>(Training Model at 80%)</a:t>
                      </a:r>
                    </a:p>
                  </a:txBody>
                  <a:tcPr/>
                </a:tc>
                <a:tc>
                  <a:txBody>
                    <a:bodyPr/>
                    <a:lstStyle/>
                    <a:p>
                      <a:pPr rtl="0" fontAlgn="base"/>
                      <a:r>
                        <a:rPr lang="en-SG" sz="1000" b="1" i="0" kern="1200" dirty="0">
                          <a:solidFill>
                            <a:schemeClr val="dk1"/>
                          </a:solidFill>
                          <a:effectLst/>
                          <a:latin typeface="+mn-lt"/>
                          <a:ea typeface="+mn-ea"/>
                          <a:cs typeface="+mn-cs"/>
                        </a:rPr>
                        <a:t>R^2: 0.9349787751992766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0.1383459211659664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0.035115221500906624</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0.18739055872937307 </a:t>
                      </a:r>
                      <a:endParaRPr lang="en-US" sz="1000" b="1" i="0" kern="1200" dirty="0">
                        <a:solidFill>
                          <a:schemeClr val="dk1"/>
                        </a:solidFill>
                        <a:effectLst/>
                        <a:latin typeface="+mn-lt"/>
                        <a:ea typeface="+mn-ea"/>
                        <a:cs typeface="+mn-cs"/>
                      </a:endParaRPr>
                    </a:p>
                  </a:txBody>
                  <a:tcPr/>
                </a:tc>
                <a:tc>
                  <a:txBody>
                    <a:bodyPr/>
                    <a:lstStyle/>
                    <a:p>
                      <a:pPr rtl="0" fontAlgn="base"/>
                      <a:r>
                        <a:rPr lang="en-SG" sz="1000" b="1" i="0" kern="1200" dirty="0">
                          <a:solidFill>
                            <a:schemeClr val="dk1"/>
                          </a:solidFill>
                          <a:effectLst/>
                          <a:latin typeface="+mn-lt"/>
                          <a:ea typeface="+mn-ea"/>
                          <a:cs typeface="+mn-cs"/>
                        </a:rPr>
                        <a:t>R^2: 0.9914784674106109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0.05201313094484405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0.0046021203894680476</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0.06783892974884 </a:t>
                      </a:r>
                      <a:endParaRPr lang="en-US" sz="1000" b="1" i="0" kern="1200" dirty="0">
                        <a:solidFill>
                          <a:schemeClr val="dk1"/>
                        </a:solidFill>
                        <a:effectLst/>
                        <a:latin typeface="+mn-lt"/>
                        <a:ea typeface="+mn-ea"/>
                        <a:cs typeface="+mn-cs"/>
                      </a:endParaRPr>
                    </a:p>
                  </a:txBody>
                  <a:tcPr/>
                </a:tc>
                <a:extLst>
                  <a:ext uri="{0D108BD9-81ED-4DB2-BD59-A6C34878D82A}">
                    <a16:rowId xmlns:a16="http://schemas.microsoft.com/office/drawing/2014/main" val="3652151636"/>
                  </a:ext>
                </a:extLst>
              </a:tr>
              <a:tr h="2738231">
                <a:tc>
                  <a:txBody>
                    <a:bodyPr/>
                    <a:lstStyle/>
                    <a:p>
                      <a:r>
                        <a:rPr lang="en-SG" sz="1200" b="1" i="1" dirty="0"/>
                        <a:t>Testing</a:t>
                      </a:r>
                    </a:p>
                  </a:txBody>
                  <a:tcPr/>
                </a:tc>
                <a:tc>
                  <a:txBody>
                    <a:bodyPr/>
                    <a:lstStyle/>
                    <a:p>
                      <a:pPr rtl="0" fontAlgn="base"/>
                      <a:r>
                        <a:rPr lang="en-SG" sz="1000" b="1" i="0" kern="1200" dirty="0">
                          <a:solidFill>
                            <a:schemeClr val="dk1"/>
                          </a:solidFill>
                          <a:effectLst/>
                          <a:latin typeface="+mn-lt"/>
                          <a:ea typeface="+mn-ea"/>
                          <a:cs typeface="+mn-cs"/>
                        </a:rPr>
                        <a:t>R^2: 0.9120014085092089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0.155792435996898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0.04863509717418254</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0.22053366449180165 </a:t>
                      </a:r>
                      <a:endParaRPr lang="en-US" sz="1000" b="1" i="0" kern="1200" dirty="0">
                        <a:solidFill>
                          <a:schemeClr val="dk1"/>
                        </a:solidFill>
                        <a:effectLst/>
                        <a:latin typeface="+mn-lt"/>
                        <a:ea typeface="+mn-ea"/>
                        <a:cs typeface="+mn-cs"/>
                      </a:endParaRPr>
                    </a:p>
                  </a:txBody>
                  <a:tcPr/>
                </a:tc>
                <a:tc>
                  <a:txBody>
                    <a:bodyPr/>
                    <a:lstStyle/>
                    <a:p>
                      <a:pPr rtl="0" fontAlgn="base"/>
                      <a:r>
                        <a:rPr lang="en-SG" sz="1000" b="1" i="0" kern="1200" dirty="0">
                          <a:solidFill>
                            <a:schemeClr val="dk1"/>
                          </a:solidFill>
                          <a:effectLst/>
                          <a:latin typeface="+mn-lt"/>
                          <a:ea typeface="+mn-ea"/>
                          <a:cs typeface="+mn-cs"/>
                        </a:rPr>
                        <a:t>R^2: 0.965476320646119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0.09019939850663643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0.01908056108332179</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0.13813240417556552 </a:t>
                      </a:r>
                      <a:endParaRPr lang="en-US" sz="1000" b="1" i="0" kern="1200" dirty="0">
                        <a:solidFill>
                          <a:schemeClr val="dk1"/>
                        </a:solidFill>
                        <a:effectLst/>
                        <a:latin typeface="+mn-lt"/>
                        <a:ea typeface="+mn-ea"/>
                        <a:cs typeface="+mn-cs"/>
                      </a:endParaRPr>
                    </a:p>
                  </a:txBody>
                  <a:tcPr/>
                </a:tc>
                <a:extLst>
                  <a:ext uri="{0D108BD9-81ED-4DB2-BD59-A6C34878D82A}">
                    <a16:rowId xmlns:a16="http://schemas.microsoft.com/office/drawing/2014/main" val="728568590"/>
                  </a:ext>
                </a:extLst>
              </a:tr>
            </a:tbl>
          </a:graphicData>
        </a:graphic>
      </p:graphicFrame>
      <p:pic>
        <p:nvPicPr>
          <p:cNvPr id="15" name="Picture 14" descr="A graph of blue dots&#10;&#10;Description automatically generated">
            <a:extLst>
              <a:ext uri="{FF2B5EF4-FFF2-40B4-BE49-F238E27FC236}">
                <a16:creationId xmlns:a16="http://schemas.microsoft.com/office/drawing/2014/main" id="{22049B75-C4C0-7F37-8F7F-DBABD514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011" y="1505527"/>
            <a:ext cx="3603495" cy="2162097"/>
          </a:xfrm>
          <a:prstGeom prst="rect">
            <a:avLst/>
          </a:prstGeom>
        </p:spPr>
      </p:pic>
      <p:pic>
        <p:nvPicPr>
          <p:cNvPr id="17" name="Picture 16" descr="A graph of blue dots&#10;&#10;Description automatically generated">
            <a:extLst>
              <a:ext uri="{FF2B5EF4-FFF2-40B4-BE49-F238E27FC236}">
                <a16:creationId xmlns:a16="http://schemas.microsoft.com/office/drawing/2014/main" id="{98B425DC-4FE1-6A6F-F4CB-569F85F78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90" y="1505527"/>
            <a:ext cx="3603495" cy="2162097"/>
          </a:xfrm>
          <a:prstGeom prst="rect">
            <a:avLst/>
          </a:prstGeom>
        </p:spPr>
      </p:pic>
      <p:pic>
        <p:nvPicPr>
          <p:cNvPr id="19" name="Picture 18" descr="A blue dotted line with red line&#10;&#10;Description automatically generated">
            <a:extLst>
              <a:ext uri="{FF2B5EF4-FFF2-40B4-BE49-F238E27FC236}">
                <a16:creationId xmlns:a16="http://schemas.microsoft.com/office/drawing/2014/main" id="{01B01593-A3ED-E302-8F1E-98F978564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0011" y="3990790"/>
            <a:ext cx="3603495" cy="2162097"/>
          </a:xfrm>
          <a:prstGeom prst="rect">
            <a:avLst/>
          </a:prstGeom>
        </p:spPr>
      </p:pic>
      <p:pic>
        <p:nvPicPr>
          <p:cNvPr id="21" name="Picture 20" descr="A blue dot diagram with red line&#10;&#10;Description automatically generated">
            <a:extLst>
              <a:ext uri="{FF2B5EF4-FFF2-40B4-BE49-F238E27FC236}">
                <a16:creationId xmlns:a16="http://schemas.microsoft.com/office/drawing/2014/main" id="{04C339CD-86A1-A727-34E7-A4C6A2F66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190" y="3990790"/>
            <a:ext cx="3603495" cy="2162097"/>
          </a:xfrm>
          <a:prstGeom prst="rect">
            <a:avLst/>
          </a:prstGeom>
        </p:spPr>
      </p:pic>
    </p:spTree>
    <p:extLst>
      <p:ext uri="{BB962C8B-B14F-4D97-AF65-F5344CB8AC3E}">
        <p14:creationId xmlns:p14="http://schemas.microsoft.com/office/powerpoint/2010/main" val="334350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1A6F-108B-CB3F-D90F-73DEBC4C7940}"/>
              </a:ext>
            </a:extLst>
          </p:cNvPr>
          <p:cNvSpPr>
            <a:spLocks noGrp="1"/>
          </p:cNvSpPr>
          <p:nvPr>
            <p:ph type="title"/>
          </p:nvPr>
        </p:nvSpPr>
        <p:spPr>
          <a:xfrm>
            <a:off x="127785" y="705113"/>
            <a:ext cx="4388798" cy="6152887"/>
          </a:xfrm>
        </p:spPr>
        <p:txBody>
          <a:bodyPr>
            <a:noAutofit/>
          </a:bodyPr>
          <a:lstStyle/>
          <a:p>
            <a:br>
              <a:rPr lang="en-SG" sz="1800" dirty="0">
                <a:solidFill>
                  <a:schemeClr val="bg2"/>
                </a:solidFill>
              </a:rPr>
            </a:br>
            <a:br>
              <a:rPr lang="en-SG" sz="1800" dirty="0">
                <a:solidFill>
                  <a:schemeClr val="bg2"/>
                </a:solidFill>
              </a:rPr>
            </a:br>
            <a:br>
              <a:rPr lang="en-SG" sz="1800" dirty="0">
                <a:solidFill>
                  <a:schemeClr val="bg2"/>
                </a:solidFill>
              </a:rPr>
            </a:br>
            <a:br>
              <a:rPr lang="en-SG" sz="1800" dirty="0">
                <a:solidFill>
                  <a:schemeClr val="bg2"/>
                </a:solidFill>
              </a:rPr>
            </a:br>
            <a:br>
              <a:rPr lang="en-SG" sz="1800" dirty="0">
                <a:solidFill>
                  <a:schemeClr val="bg2"/>
                </a:solidFill>
              </a:rPr>
            </a:br>
            <a:endParaRPr lang="en-SG" sz="1800" dirty="0">
              <a:solidFill>
                <a:schemeClr val="bg2"/>
              </a:solidFill>
            </a:endParaRPr>
          </a:p>
        </p:txBody>
      </p:sp>
      <p:cxnSp>
        <p:nvCxnSpPr>
          <p:cNvPr id="5" name="Straight Connector 4">
            <a:extLst>
              <a:ext uri="{FF2B5EF4-FFF2-40B4-BE49-F238E27FC236}">
                <a16:creationId xmlns:a16="http://schemas.microsoft.com/office/drawing/2014/main" id="{7B88CD61-9C70-4258-A958-89CBC21E1BD1}"/>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29716885-DA1B-26BD-3F0A-F4CE70FB9958}"/>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Random Forest vs Gradient Boosting Regression</a:t>
            </a:r>
          </a:p>
        </p:txBody>
      </p:sp>
      <p:graphicFrame>
        <p:nvGraphicFramePr>
          <p:cNvPr id="8" name="Table 7">
            <a:extLst>
              <a:ext uri="{FF2B5EF4-FFF2-40B4-BE49-F238E27FC236}">
                <a16:creationId xmlns:a16="http://schemas.microsoft.com/office/drawing/2014/main" id="{9A41FF35-1876-9A77-5B0B-8BA33EB3BDB4}"/>
              </a:ext>
            </a:extLst>
          </p:cNvPr>
          <p:cNvGraphicFramePr>
            <a:graphicFrameLocks noGrp="1"/>
          </p:cNvGraphicFramePr>
          <p:nvPr/>
        </p:nvGraphicFramePr>
        <p:xfrm>
          <a:off x="127786" y="960584"/>
          <a:ext cx="4388799" cy="5726540"/>
        </p:xfrm>
        <a:graphic>
          <a:graphicData uri="http://schemas.openxmlformats.org/drawingml/2006/table">
            <a:tbl>
              <a:tblPr firstRow="1" bandRow="1">
                <a:tableStyleId>{5C22544A-7EE6-4342-B048-85BDC9FD1C3A}</a:tableStyleId>
              </a:tblPr>
              <a:tblGrid>
                <a:gridCol w="1462933">
                  <a:extLst>
                    <a:ext uri="{9D8B030D-6E8A-4147-A177-3AD203B41FA5}">
                      <a16:colId xmlns:a16="http://schemas.microsoft.com/office/drawing/2014/main" val="1567155678"/>
                    </a:ext>
                  </a:extLst>
                </a:gridCol>
                <a:gridCol w="1462933">
                  <a:extLst>
                    <a:ext uri="{9D8B030D-6E8A-4147-A177-3AD203B41FA5}">
                      <a16:colId xmlns:a16="http://schemas.microsoft.com/office/drawing/2014/main" val="551439949"/>
                    </a:ext>
                  </a:extLst>
                </a:gridCol>
                <a:gridCol w="1462933">
                  <a:extLst>
                    <a:ext uri="{9D8B030D-6E8A-4147-A177-3AD203B41FA5}">
                      <a16:colId xmlns:a16="http://schemas.microsoft.com/office/drawing/2014/main" val="364951567"/>
                    </a:ext>
                  </a:extLst>
                </a:gridCol>
              </a:tblGrid>
              <a:tr h="538313">
                <a:tc>
                  <a:txBody>
                    <a:bodyPr/>
                    <a:lstStyle/>
                    <a:p>
                      <a:endParaRPr lang="en-SG" sz="1200" b="1" i="1" dirty="0"/>
                    </a:p>
                  </a:txBody>
                  <a:tcPr/>
                </a:tc>
                <a:tc>
                  <a:txBody>
                    <a:bodyPr/>
                    <a:lstStyle/>
                    <a:p>
                      <a:r>
                        <a:rPr lang="en-SG" sz="1200" b="1" dirty="0"/>
                        <a:t>Random Forest Regression</a:t>
                      </a:r>
                    </a:p>
                  </a:txBody>
                  <a:tcPr/>
                </a:tc>
                <a:tc>
                  <a:txBody>
                    <a:bodyPr/>
                    <a:lstStyle/>
                    <a:p>
                      <a:r>
                        <a:rPr lang="en-SG" sz="1200" b="1" dirty="0"/>
                        <a:t>Gradient Boost Regression</a:t>
                      </a:r>
                    </a:p>
                  </a:txBody>
                  <a:tcPr/>
                </a:tc>
                <a:extLst>
                  <a:ext uri="{0D108BD9-81ED-4DB2-BD59-A6C34878D82A}">
                    <a16:rowId xmlns:a16="http://schemas.microsoft.com/office/drawing/2014/main" val="2152793077"/>
                  </a:ext>
                </a:extLst>
              </a:tr>
              <a:tr h="2449996">
                <a:tc>
                  <a:txBody>
                    <a:bodyPr/>
                    <a:lstStyle/>
                    <a:p>
                      <a:r>
                        <a:rPr lang="en-SG" sz="1200" b="1" i="1" dirty="0">
                          <a:solidFill>
                            <a:schemeClr val="tx2"/>
                          </a:solidFill>
                        </a:rPr>
                        <a:t>Model Testing on Whole Dataset</a:t>
                      </a:r>
                      <a:br>
                        <a:rPr lang="en-SG" sz="1200" b="1" i="1" dirty="0">
                          <a:solidFill>
                            <a:schemeClr val="tx2"/>
                          </a:solidFill>
                        </a:rPr>
                      </a:br>
                      <a:r>
                        <a:rPr lang="en-SG" sz="1200" b="1" i="1" dirty="0">
                          <a:solidFill>
                            <a:schemeClr val="tx2"/>
                          </a:solidFill>
                        </a:rPr>
                        <a:t>(Training Model at 80%)</a:t>
                      </a:r>
                    </a:p>
                  </a:txBody>
                  <a:tcPr/>
                </a:tc>
                <a:tc>
                  <a:txBody>
                    <a:bodyPr/>
                    <a:lstStyle/>
                    <a:p>
                      <a:pPr rtl="0" fontAlgn="base"/>
                      <a:r>
                        <a:rPr lang="en-SG" sz="1000" b="1" i="0" kern="1200" dirty="0">
                          <a:solidFill>
                            <a:schemeClr val="dk1"/>
                          </a:solidFill>
                          <a:effectLst/>
                          <a:latin typeface="+mn-lt"/>
                          <a:ea typeface="+mn-ea"/>
                          <a:cs typeface="+mn-cs"/>
                        </a:rPr>
                        <a:t>R^2: 0.9349787751992766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0.1383459211659664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0.035115221500906624</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0.18739055872937307 </a:t>
                      </a:r>
                      <a:endParaRPr lang="en-US" sz="1000" b="1" i="0" kern="1200" dirty="0">
                        <a:solidFill>
                          <a:schemeClr val="dk1"/>
                        </a:solidFill>
                        <a:effectLst/>
                        <a:latin typeface="+mn-lt"/>
                        <a:ea typeface="+mn-ea"/>
                        <a:cs typeface="+mn-cs"/>
                      </a:endParaRPr>
                    </a:p>
                  </a:txBody>
                  <a:tcPr/>
                </a:tc>
                <a:tc>
                  <a:txBody>
                    <a:bodyPr/>
                    <a:lstStyle/>
                    <a:p>
                      <a:pPr rtl="0" fontAlgn="base"/>
                      <a:r>
                        <a:rPr lang="en-SG" sz="1000" b="1" i="0" kern="1200" dirty="0">
                          <a:solidFill>
                            <a:schemeClr val="dk1"/>
                          </a:solidFill>
                          <a:effectLst/>
                          <a:latin typeface="+mn-lt"/>
                          <a:ea typeface="+mn-ea"/>
                          <a:cs typeface="+mn-cs"/>
                        </a:rPr>
                        <a:t>R^2: 0.9914784674106109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0.05201313094484405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0.0046021203894680476</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0.06783892974884 </a:t>
                      </a:r>
                      <a:endParaRPr lang="en-US" sz="1000" b="1" i="0" kern="1200" dirty="0">
                        <a:solidFill>
                          <a:schemeClr val="dk1"/>
                        </a:solidFill>
                        <a:effectLst/>
                        <a:latin typeface="+mn-lt"/>
                        <a:ea typeface="+mn-ea"/>
                        <a:cs typeface="+mn-cs"/>
                      </a:endParaRPr>
                    </a:p>
                  </a:txBody>
                  <a:tcPr/>
                </a:tc>
                <a:extLst>
                  <a:ext uri="{0D108BD9-81ED-4DB2-BD59-A6C34878D82A}">
                    <a16:rowId xmlns:a16="http://schemas.microsoft.com/office/drawing/2014/main" val="3652151636"/>
                  </a:ext>
                </a:extLst>
              </a:tr>
              <a:tr h="2738231">
                <a:tc>
                  <a:txBody>
                    <a:bodyPr/>
                    <a:lstStyle/>
                    <a:p>
                      <a:r>
                        <a:rPr lang="en-SG" sz="1200" b="1" i="1" dirty="0"/>
                        <a:t>Testing</a:t>
                      </a:r>
                    </a:p>
                  </a:txBody>
                  <a:tcPr/>
                </a:tc>
                <a:tc>
                  <a:txBody>
                    <a:bodyPr/>
                    <a:lstStyle/>
                    <a:p>
                      <a:pPr rtl="0" fontAlgn="base"/>
                      <a:r>
                        <a:rPr lang="en-SG" sz="1000" b="1" i="0" kern="1200" dirty="0">
                          <a:solidFill>
                            <a:schemeClr val="dk1"/>
                          </a:solidFill>
                          <a:effectLst/>
                          <a:latin typeface="+mn-lt"/>
                          <a:ea typeface="+mn-ea"/>
                          <a:cs typeface="+mn-cs"/>
                        </a:rPr>
                        <a:t>R^2: 0.9120014085092089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0.155792435996898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0.04863509717418254</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0.22053366449180165 </a:t>
                      </a:r>
                      <a:endParaRPr lang="en-US" sz="1000" b="1" i="0" kern="1200" dirty="0">
                        <a:solidFill>
                          <a:schemeClr val="dk1"/>
                        </a:solidFill>
                        <a:effectLst/>
                        <a:latin typeface="+mn-lt"/>
                        <a:ea typeface="+mn-ea"/>
                        <a:cs typeface="+mn-cs"/>
                      </a:endParaRPr>
                    </a:p>
                  </a:txBody>
                  <a:tcPr/>
                </a:tc>
                <a:tc>
                  <a:txBody>
                    <a:bodyPr/>
                    <a:lstStyle/>
                    <a:p>
                      <a:pPr rtl="0" fontAlgn="base"/>
                      <a:r>
                        <a:rPr lang="en-SG" sz="1000" b="1" i="0" kern="1200" dirty="0">
                          <a:solidFill>
                            <a:schemeClr val="dk1"/>
                          </a:solidFill>
                          <a:effectLst/>
                          <a:latin typeface="+mn-lt"/>
                          <a:ea typeface="+mn-ea"/>
                          <a:cs typeface="+mn-cs"/>
                        </a:rPr>
                        <a:t>R^2: 0.965476320646119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MAE: 0.09019939850663643 </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MSE: 0.01908056108332179</a:t>
                      </a:r>
                    </a:p>
                    <a:p>
                      <a:pPr rtl="0" fontAlgn="base"/>
                      <a:endParaRPr lang="en-SG" sz="1000" b="1" i="0" kern="1200" dirty="0">
                        <a:solidFill>
                          <a:schemeClr val="dk1"/>
                        </a:solidFill>
                        <a:effectLst/>
                        <a:latin typeface="+mn-lt"/>
                        <a:ea typeface="+mn-ea"/>
                        <a:cs typeface="+mn-cs"/>
                      </a:endParaRPr>
                    </a:p>
                    <a:p>
                      <a:pPr rtl="0" fontAlgn="base"/>
                      <a:r>
                        <a:rPr lang="en-SG" sz="1000" b="1" i="0" kern="1200" dirty="0">
                          <a:solidFill>
                            <a:schemeClr val="dk1"/>
                          </a:solidFill>
                          <a:effectLst/>
                          <a:latin typeface="+mn-lt"/>
                          <a:ea typeface="+mn-ea"/>
                          <a:cs typeface="+mn-cs"/>
                        </a:rPr>
                        <a:t>RMSE: 0.13813240417556552 </a:t>
                      </a:r>
                      <a:endParaRPr lang="en-US" sz="1000" b="1" i="0" kern="1200" dirty="0">
                        <a:solidFill>
                          <a:schemeClr val="dk1"/>
                        </a:solidFill>
                        <a:effectLst/>
                        <a:latin typeface="+mn-lt"/>
                        <a:ea typeface="+mn-ea"/>
                        <a:cs typeface="+mn-cs"/>
                      </a:endParaRPr>
                    </a:p>
                  </a:txBody>
                  <a:tcPr/>
                </a:tc>
                <a:extLst>
                  <a:ext uri="{0D108BD9-81ED-4DB2-BD59-A6C34878D82A}">
                    <a16:rowId xmlns:a16="http://schemas.microsoft.com/office/drawing/2014/main" val="728568590"/>
                  </a:ext>
                </a:extLst>
              </a:tr>
            </a:tbl>
          </a:graphicData>
        </a:graphic>
      </p:graphicFrame>
      <p:pic>
        <p:nvPicPr>
          <p:cNvPr id="6" name="Picture 5" descr="A graph with a line and a red line&#10;&#10;Description automatically generated">
            <a:extLst>
              <a:ext uri="{FF2B5EF4-FFF2-40B4-BE49-F238E27FC236}">
                <a16:creationId xmlns:a16="http://schemas.microsoft.com/office/drawing/2014/main" id="{D8FB1481-D0E6-51A7-5172-11176D7D4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742" y="3908145"/>
            <a:ext cx="3594469" cy="2695852"/>
          </a:xfrm>
          <a:prstGeom prst="rect">
            <a:avLst/>
          </a:prstGeom>
        </p:spPr>
      </p:pic>
      <p:pic>
        <p:nvPicPr>
          <p:cNvPr id="9" name="Picture 8" descr="A graph with a line and red line&#10;&#10;Description automatically generated">
            <a:extLst>
              <a:ext uri="{FF2B5EF4-FFF2-40B4-BE49-F238E27FC236}">
                <a16:creationId xmlns:a16="http://schemas.microsoft.com/office/drawing/2014/main" id="{1B18E21B-B43A-BAFF-3456-9699D4E9E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273" y="3908145"/>
            <a:ext cx="3594469" cy="2695852"/>
          </a:xfrm>
          <a:prstGeom prst="rect">
            <a:avLst/>
          </a:prstGeom>
        </p:spPr>
      </p:pic>
      <p:pic>
        <p:nvPicPr>
          <p:cNvPr id="11" name="Picture 10" descr="A graph with a line and a red line&#10;&#10;Description automatically generated">
            <a:extLst>
              <a:ext uri="{FF2B5EF4-FFF2-40B4-BE49-F238E27FC236}">
                <a16:creationId xmlns:a16="http://schemas.microsoft.com/office/drawing/2014/main" id="{206F4D56-A8A6-9903-811E-B463643D7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743" y="1000266"/>
            <a:ext cx="3594469" cy="2695852"/>
          </a:xfrm>
          <a:prstGeom prst="rect">
            <a:avLst/>
          </a:prstGeom>
        </p:spPr>
      </p:pic>
      <p:pic>
        <p:nvPicPr>
          <p:cNvPr id="13" name="Picture 12" descr="A graph with a line and red line&#10;&#10;Description automatically generated">
            <a:extLst>
              <a:ext uri="{FF2B5EF4-FFF2-40B4-BE49-F238E27FC236}">
                <a16:creationId xmlns:a16="http://schemas.microsoft.com/office/drawing/2014/main" id="{33A27F1D-2758-B91D-CB0C-ABA5850F3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274" y="1000266"/>
            <a:ext cx="3594469" cy="2695852"/>
          </a:xfrm>
          <a:prstGeom prst="rect">
            <a:avLst/>
          </a:prstGeom>
        </p:spPr>
      </p:pic>
    </p:spTree>
    <p:extLst>
      <p:ext uri="{BB962C8B-B14F-4D97-AF65-F5344CB8AC3E}">
        <p14:creationId xmlns:p14="http://schemas.microsoft.com/office/powerpoint/2010/main" val="22871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Challenges/ Limitations</a:t>
            </a:r>
          </a:p>
        </p:txBody>
      </p:sp>
      <p:sp>
        <p:nvSpPr>
          <p:cNvPr id="42" name="Rectangle 41">
            <a:extLst>
              <a:ext uri="{FF2B5EF4-FFF2-40B4-BE49-F238E27FC236}">
                <a16:creationId xmlns:a16="http://schemas.microsoft.com/office/drawing/2014/main" id="{C79007A3-92E6-AAC0-8D9B-1FD0531674EB}"/>
              </a:ext>
            </a:extLst>
          </p:cNvPr>
          <p:cNvSpPr/>
          <p:nvPr/>
        </p:nvSpPr>
        <p:spPr>
          <a:xfrm>
            <a:off x="0" y="760531"/>
            <a:ext cx="4655127" cy="6097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solidFill>
                  <a:schemeClr val="tx2"/>
                </a:solidFill>
              </a:rPr>
              <a:t>Challenges</a:t>
            </a:r>
          </a:p>
          <a:p>
            <a:endParaRPr lang="en-SG" dirty="0">
              <a:solidFill>
                <a:schemeClr val="tx2"/>
              </a:solidFill>
            </a:endParaRPr>
          </a:p>
          <a:p>
            <a:endParaRPr lang="en-SG" dirty="0">
              <a:solidFill>
                <a:schemeClr val="tx2"/>
              </a:solidFill>
            </a:endParaRPr>
          </a:p>
          <a:p>
            <a:endParaRPr lang="en-SG" dirty="0">
              <a:solidFill>
                <a:schemeClr val="tx2"/>
              </a:solidFill>
            </a:endParaRPr>
          </a:p>
          <a:p>
            <a:pPr marL="285750" indent="-285750">
              <a:buFont typeface="Arial" panose="020B0604020202020204" pitchFamily="34" charset="0"/>
              <a:buChar char="•"/>
            </a:pPr>
            <a:r>
              <a:rPr lang="en-SG" dirty="0" err="1">
                <a:solidFill>
                  <a:schemeClr val="tx2"/>
                </a:solidFill>
              </a:rPr>
              <a:t>SgCarMart</a:t>
            </a:r>
            <a:r>
              <a:rPr lang="en-SG" dirty="0">
                <a:solidFill>
                  <a:schemeClr val="tx2"/>
                </a:solidFill>
              </a:rPr>
              <a:t> Website Upgrade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Classification of FUEL_TYPE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Categorization of Vehicle Class</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Segregation of Brand Make/ Model</a:t>
            </a:r>
          </a:p>
          <a:p>
            <a:endParaRPr lang="en-SG" dirty="0">
              <a:solidFill>
                <a:schemeClr val="tx2"/>
              </a:solidFill>
            </a:endParaRPr>
          </a:p>
          <a:p>
            <a:endParaRPr lang="en-SG" dirty="0">
              <a:solidFill>
                <a:schemeClr val="tx2"/>
              </a:solidFill>
            </a:endParaRPr>
          </a:p>
        </p:txBody>
      </p:sp>
      <p:sp>
        <p:nvSpPr>
          <p:cNvPr id="3" name="TextBox 2">
            <a:extLst>
              <a:ext uri="{FF2B5EF4-FFF2-40B4-BE49-F238E27FC236}">
                <a16:creationId xmlns:a16="http://schemas.microsoft.com/office/drawing/2014/main" id="{F36CCA44-F9F2-85D7-D07E-9CDDB1D531D8}"/>
              </a:ext>
            </a:extLst>
          </p:cNvPr>
          <p:cNvSpPr txBox="1"/>
          <p:nvPr/>
        </p:nvSpPr>
        <p:spPr>
          <a:xfrm>
            <a:off x="4655126" y="1154753"/>
            <a:ext cx="2881748" cy="5078313"/>
          </a:xfrm>
          <a:prstGeom prst="rect">
            <a:avLst/>
          </a:prstGeom>
          <a:noFill/>
        </p:spPr>
        <p:txBody>
          <a:bodyPr wrap="square" rtlCol="0">
            <a:spAutoFit/>
          </a:bodyPr>
          <a:lstStyle/>
          <a:p>
            <a:r>
              <a:rPr lang="en-SG" dirty="0"/>
              <a:t>Issues</a:t>
            </a:r>
          </a:p>
          <a:p>
            <a:endParaRPr lang="en-SG" dirty="0"/>
          </a:p>
          <a:p>
            <a:endParaRPr lang="en-SG" dirty="0"/>
          </a:p>
          <a:p>
            <a:endParaRPr lang="en-SG" dirty="0"/>
          </a:p>
          <a:p>
            <a:r>
              <a:rPr lang="en-SG" dirty="0"/>
              <a:t>Upgrade Website Layout: 09/09/2024</a:t>
            </a:r>
          </a:p>
          <a:p>
            <a:endParaRPr lang="en-SG" dirty="0"/>
          </a:p>
          <a:p>
            <a:endParaRPr lang="en-SG" dirty="0"/>
          </a:p>
          <a:p>
            <a:r>
              <a:rPr lang="en-SG" dirty="0"/>
              <a:t>Only ‘Petrol’ type after</a:t>
            </a:r>
          </a:p>
          <a:p>
            <a:r>
              <a:rPr lang="en-SG" dirty="0" err="1"/>
              <a:t>DropNA</a:t>
            </a:r>
            <a:endParaRPr lang="en-SG" dirty="0"/>
          </a:p>
          <a:p>
            <a:endParaRPr lang="en-SG" dirty="0"/>
          </a:p>
          <a:p>
            <a:endParaRPr lang="en-SG" dirty="0"/>
          </a:p>
          <a:p>
            <a:r>
              <a:rPr lang="en-SG" dirty="0"/>
              <a:t>Based on Brands</a:t>
            </a:r>
          </a:p>
          <a:p>
            <a:endParaRPr lang="en-SG" dirty="0"/>
          </a:p>
          <a:p>
            <a:endParaRPr lang="en-SG" dirty="0"/>
          </a:p>
          <a:p>
            <a:endParaRPr lang="en-SG" dirty="0"/>
          </a:p>
          <a:p>
            <a:r>
              <a:rPr lang="en-SG" dirty="0"/>
              <a:t>Variants in same Brand</a:t>
            </a:r>
          </a:p>
          <a:p>
            <a:r>
              <a:rPr lang="en-SG" dirty="0"/>
              <a:t>Make/ Model</a:t>
            </a:r>
          </a:p>
        </p:txBody>
      </p:sp>
      <p:cxnSp>
        <p:nvCxnSpPr>
          <p:cNvPr id="4" name="Straight Connector 3">
            <a:extLst>
              <a:ext uri="{FF2B5EF4-FFF2-40B4-BE49-F238E27FC236}">
                <a16:creationId xmlns:a16="http://schemas.microsoft.com/office/drawing/2014/main" id="{46AD9C10-DE71-50B9-C5E9-2E353656584B}"/>
              </a:ext>
            </a:extLst>
          </p:cNvPr>
          <p:cNvCxnSpPr/>
          <p:nvPr/>
        </p:nvCxnSpPr>
        <p:spPr>
          <a:xfrm>
            <a:off x="0" y="1819047"/>
            <a:ext cx="12192000" cy="0"/>
          </a:xfrm>
          <a:prstGeom prst="line">
            <a:avLst/>
          </a:prstGeom>
          <a:ln w="63500">
            <a:solidFill>
              <a:schemeClr val="dk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D5AE98A-5270-8646-6E1C-649303E3F37A}"/>
              </a:ext>
            </a:extLst>
          </p:cNvPr>
          <p:cNvSpPr txBox="1"/>
          <p:nvPr/>
        </p:nvSpPr>
        <p:spPr>
          <a:xfrm>
            <a:off x="7536874" y="1168863"/>
            <a:ext cx="2881748" cy="369332"/>
          </a:xfrm>
          <a:prstGeom prst="rect">
            <a:avLst/>
          </a:prstGeom>
          <a:noFill/>
        </p:spPr>
        <p:txBody>
          <a:bodyPr wrap="square" rtlCol="0">
            <a:spAutoFit/>
          </a:bodyPr>
          <a:lstStyle/>
          <a:p>
            <a:r>
              <a:rPr lang="en-SG" dirty="0"/>
              <a:t>Examples</a:t>
            </a:r>
          </a:p>
        </p:txBody>
      </p:sp>
      <p:sp>
        <p:nvSpPr>
          <p:cNvPr id="2" name="Rectangle 1">
            <a:extLst>
              <a:ext uri="{FF2B5EF4-FFF2-40B4-BE49-F238E27FC236}">
                <a16:creationId xmlns:a16="http://schemas.microsoft.com/office/drawing/2014/main" id="{404EFE4B-1D35-E05A-0287-83B614A8452A}"/>
              </a:ext>
            </a:extLst>
          </p:cNvPr>
          <p:cNvSpPr/>
          <p:nvPr/>
        </p:nvSpPr>
        <p:spPr>
          <a:xfrm>
            <a:off x="0" y="1979036"/>
            <a:ext cx="7536874" cy="109408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09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Challenges/ Limitations</a:t>
            </a:r>
          </a:p>
        </p:txBody>
      </p:sp>
      <p:sp>
        <p:nvSpPr>
          <p:cNvPr id="42" name="Rectangle 41">
            <a:extLst>
              <a:ext uri="{FF2B5EF4-FFF2-40B4-BE49-F238E27FC236}">
                <a16:creationId xmlns:a16="http://schemas.microsoft.com/office/drawing/2014/main" id="{C79007A3-92E6-AAC0-8D9B-1FD0531674EB}"/>
              </a:ext>
            </a:extLst>
          </p:cNvPr>
          <p:cNvSpPr/>
          <p:nvPr/>
        </p:nvSpPr>
        <p:spPr>
          <a:xfrm>
            <a:off x="0" y="760531"/>
            <a:ext cx="4655127" cy="6097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solidFill>
                  <a:schemeClr val="tx2"/>
                </a:solidFill>
              </a:rPr>
              <a:t>Challenges</a:t>
            </a:r>
          </a:p>
          <a:p>
            <a:endParaRPr lang="en-SG" dirty="0">
              <a:solidFill>
                <a:schemeClr val="tx2"/>
              </a:solidFill>
            </a:endParaRPr>
          </a:p>
          <a:p>
            <a:endParaRPr lang="en-SG" dirty="0">
              <a:solidFill>
                <a:schemeClr val="tx2"/>
              </a:solidFill>
            </a:endParaRPr>
          </a:p>
          <a:p>
            <a:endParaRPr lang="en-SG" dirty="0">
              <a:solidFill>
                <a:schemeClr val="tx2"/>
              </a:solidFill>
            </a:endParaRPr>
          </a:p>
          <a:p>
            <a:pPr marL="285750" indent="-285750">
              <a:buFont typeface="Arial" panose="020B0604020202020204" pitchFamily="34" charset="0"/>
              <a:buChar char="•"/>
            </a:pPr>
            <a:r>
              <a:rPr lang="en-SG" dirty="0" err="1">
                <a:solidFill>
                  <a:schemeClr val="tx2"/>
                </a:solidFill>
              </a:rPr>
              <a:t>SgCarMart</a:t>
            </a:r>
            <a:r>
              <a:rPr lang="en-SG" dirty="0">
                <a:solidFill>
                  <a:schemeClr val="tx2"/>
                </a:solidFill>
              </a:rPr>
              <a:t> Website Upgrade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Classification of FUEL_TYPE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Categorization of Vehicle Class</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Segregation of Brand Make/ Model</a:t>
            </a:r>
          </a:p>
          <a:p>
            <a:endParaRPr lang="en-SG" dirty="0">
              <a:solidFill>
                <a:schemeClr val="tx2"/>
              </a:solidFill>
            </a:endParaRPr>
          </a:p>
          <a:p>
            <a:endParaRPr lang="en-SG" dirty="0">
              <a:solidFill>
                <a:schemeClr val="tx2"/>
              </a:solidFill>
            </a:endParaRPr>
          </a:p>
        </p:txBody>
      </p:sp>
      <p:sp>
        <p:nvSpPr>
          <p:cNvPr id="3" name="TextBox 2">
            <a:extLst>
              <a:ext uri="{FF2B5EF4-FFF2-40B4-BE49-F238E27FC236}">
                <a16:creationId xmlns:a16="http://schemas.microsoft.com/office/drawing/2014/main" id="{F36CCA44-F9F2-85D7-D07E-9CDDB1D531D8}"/>
              </a:ext>
            </a:extLst>
          </p:cNvPr>
          <p:cNvSpPr txBox="1"/>
          <p:nvPr/>
        </p:nvSpPr>
        <p:spPr>
          <a:xfrm>
            <a:off x="4655126" y="1154753"/>
            <a:ext cx="2881748" cy="5078313"/>
          </a:xfrm>
          <a:prstGeom prst="rect">
            <a:avLst/>
          </a:prstGeom>
          <a:noFill/>
        </p:spPr>
        <p:txBody>
          <a:bodyPr wrap="square" rtlCol="0">
            <a:spAutoFit/>
          </a:bodyPr>
          <a:lstStyle/>
          <a:p>
            <a:r>
              <a:rPr lang="en-SG" dirty="0"/>
              <a:t>Issues</a:t>
            </a:r>
          </a:p>
          <a:p>
            <a:endParaRPr lang="en-SG" dirty="0"/>
          </a:p>
          <a:p>
            <a:endParaRPr lang="en-SG" dirty="0"/>
          </a:p>
          <a:p>
            <a:endParaRPr lang="en-SG" dirty="0"/>
          </a:p>
          <a:p>
            <a:r>
              <a:rPr lang="en-SG" dirty="0"/>
              <a:t>Upgrade Website Layout: 09/09/2024</a:t>
            </a:r>
          </a:p>
          <a:p>
            <a:endParaRPr lang="en-SG" dirty="0"/>
          </a:p>
          <a:p>
            <a:endParaRPr lang="en-SG" dirty="0"/>
          </a:p>
          <a:p>
            <a:r>
              <a:rPr lang="en-SG" dirty="0"/>
              <a:t>Only ‘Petrol’ type after</a:t>
            </a:r>
          </a:p>
          <a:p>
            <a:r>
              <a:rPr lang="en-SG" dirty="0" err="1"/>
              <a:t>DropNA</a:t>
            </a:r>
            <a:endParaRPr lang="en-SG" dirty="0"/>
          </a:p>
          <a:p>
            <a:endParaRPr lang="en-SG" dirty="0"/>
          </a:p>
          <a:p>
            <a:endParaRPr lang="en-SG" dirty="0"/>
          </a:p>
          <a:p>
            <a:r>
              <a:rPr lang="en-SG" dirty="0"/>
              <a:t>Based on Brands</a:t>
            </a:r>
          </a:p>
          <a:p>
            <a:endParaRPr lang="en-SG" dirty="0"/>
          </a:p>
          <a:p>
            <a:endParaRPr lang="en-SG" dirty="0"/>
          </a:p>
          <a:p>
            <a:endParaRPr lang="en-SG" dirty="0"/>
          </a:p>
          <a:p>
            <a:r>
              <a:rPr lang="en-SG" dirty="0"/>
              <a:t>Variants in same Brand</a:t>
            </a:r>
          </a:p>
          <a:p>
            <a:r>
              <a:rPr lang="en-SG" dirty="0"/>
              <a:t>Make/ Model</a:t>
            </a:r>
          </a:p>
        </p:txBody>
      </p:sp>
      <p:cxnSp>
        <p:nvCxnSpPr>
          <p:cNvPr id="4" name="Straight Connector 3">
            <a:extLst>
              <a:ext uri="{FF2B5EF4-FFF2-40B4-BE49-F238E27FC236}">
                <a16:creationId xmlns:a16="http://schemas.microsoft.com/office/drawing/2014/main" id="{46AD9C10-DE71-50B9-C5E9-2E353656584B}"/>
              </a:ext>
            </a:extLst>
          </p:cNvPr>
          <p:cNvCxnSpPr/>
          <p:nvPr/>
        </p:nvCxnSpPr>
        <p:spPr>
          <a:xfrm>
            <a:off x="0" y="1819047"/>
            <a:ext cx="12192000" cy="0"/>
          </a:xfrm>
          <a:prstGeom prst="line">
            <a:avLst/>
          </a:prstGeom>
          <a:ln w="63500">
            <a:solidFill>
              <a:schemeClr val="dk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D5AE98A-5270-8646-6E1C-649303E3F37A}"/>
              </a:ext>
            </a:extLst>
          </p:cNvPr>
          <p:cNvSpPr txBox="1"/>
          <p:nvPr/>
        </p:nvSpPr>
        <p:spPr>
          <a:xfrm>
            <a:off x="7536874" y="1168863"/>
            <a:ext cx="2881748" cy="369332"/>
          </a:xfrm>
          <a:prstGeom prst="rect">
            <a:avLst/>
          </a:prstGeom>
          <a:noFill/>
        </p:spPr>
        <p:txBody>
          <a:bodyPr wrap="square" rtlCol="0">
            <a:spAutoFit/>
          </a:bodyPr>
          <a:lstStyle/>
          <a:p>
            <a:r>
              <a:rPr lang="en-SG" dirty="0"/>
              <a:t>Examples</a:t>
            </a:r>
          </a:p>
        </p:txBody>
      </p:sp>
      <p:pic>
        <p:nvPicPr>
          <p:cNvPr id="8" name="Picture 7">
            <a:extLst>
              <a:ext uri="{FF2B5EF4-FFF2-40B4-BE49-F238E27FC236}">
                <a16:creationId xmlns:a16="http://schemas.microsoft.com/office/drawing/2014/main" id="{5735AFE8-D9C7-7F4B-447E-30F1DF01BDDE}"/>
              </a:ext>
            </a:extLst>
          </p:cNvPr>
          <p:cNvPicPr>
            <a:picLocks noChangeAspect="1"/>
          </p:cNvPicPr>
          <p:nvPr/>
        </p:nvPicPr>
        <p:blipFill>
          <a:blip r:embed="rId2"/>
          <a:stretch>
            <a:fillRect/>
          </a:stretch>
        </p:blipFill>
        <p:spPr>
          <a:xfrm>
            <a:off x="8531263" y="2038153"/>
            <a:ext cx="2666348" cy="2643027"/>
          </a:xfrm>
          <a:prstGeom prst="rect">
            <a:avLst/>
          </a:prstGeom>
        </p:spPr>
      </p:pic>
      <p:pic>
        <p:nvPicPr>
          <p:cNvPr id="10" name="Picture 9">
            <a:extLst>
              <a:ext uri="{FF2B5EF4-FFF2-40B4-BE49-F238E27FC236}">
                <a16:creationId xmlns:a16="http://schemas.microsoft.com/office/drawing/2014/main" id="{E208FD9A-4290-D04E-CF4E-6AFED17463D5}"/>
              </a:ext>
            </a:extLst>
          </p:cNvPr>
          <p:cNvPicPr>
            <a:picLocks noChangeAspect="1"/>
          </p:cNvPicPr>
          <p:nvPr/>
        </p:nvPicPr>
        <p:blipFill>
          <a:blip r:embed="rId3"/>
          <a:stretch>
            <a:fillRect/>
          </a:stretch>
        </p:blipFill>
        <p:spPr>
          <a:xfrm>
            <a:off x="8531263" y="4900285"/>
            <a:ext cx="1314633" cy="438211"/>
          </a:xfrm>
          <a:prstGeom prst="rect">
            <a:avLst/>
          </a:prstGeom>
        </p:spPr>
      </p:pic>
      <p:sp>
        <p:nvSpPr>
          <p:cNvPr id="2" name="Rectangle 1">
            <a:extLst>
              <a:ext uri="{FF2B5EF4-FFF2-40B4-BE49-F238E27FC236}">
                <a16:creationId xmlns:a16="http://schemas.microsoft.com/office/drawing/2014/main" id="{992081F0-256C-3416-69BC-D51D8CF53A78}"/>
              </a:ext>
            </a:extLst>
          </p:cNvPr>
          <p:cNvSpPr/>
          <p:nvPr/>
        </p:nvSpPr>
        <p:spPr>
          <a:xfrm>
            <a:off x="0" y="3146865"/>
            <a:ext cx="7536874" cy="109408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311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ppt_x</p:attrName>
                                        </p:attrNameLst>
                                      </p:cBhvr>
                                      <p:tavLst>
                                        <p:tav tm="0">
                                          <p:val>
                                            <p:strVal val="#ppt_x-#ppt_w*1.125000"/>
                                          </p:val>
                                        </p:tav>
                                        <p:tav tm="100000">
                                          <p:val>
                                            <p:strVal val="#ppt_x"/>
                                          </p:val>
                                        </p:tav>
                                      </p:tavLst>
                                    </p:anim>
                                    <p:animEffect transition="in" filter="wipe(righ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Challenges/ Limitations</a:t>
            </a:r>
          </a:p>
        </p:txBody>
      </p:sp>
      <p:sp>
        <p:nvSpPr>
          <p:cNvPr id="42" name="Rectangle 41">
            <a:extLst>
              <a:ext uri="{FF2B5EF4-FFF2-40B4-BE49-F238E27FC236}">
                <a16:creationId xmlns:a16="http://schemas.microsoft.com/office/drawing/2014/main" id="{C79007A3-92E6-AAC0-8D9B-1FD0531674EB}"/>
              </a:ext>
            </a:extLst>
          </p:cNvPr>
          <p:cNvSpPr/>
          <p:nvPr/>
        </p:nvSpPr>
        <p:spPr>
          <a:xfrm>
            <a:off x="0" y="760531"/>
            <a:ext cx="4655127" cy="6097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solidFill>
                  <a:schemeClr val="tx2"/>
                </a:solidFill>
              </a:rPr>
              <a:t>Challenges</a:t>
            </a:r>
          </a:p>
          <a:p>
            <a:endParaRPr lang="en-SG" dirty="0">
              <a:solidFill>
                <a:schemeClr val="tx2"/>
              </a:solidFill>
            </a:endParaRPr>
          </a:p>
          <a:p>
            <a:endParaRPr lang="en-SG" dirty="0">
              <a:solidFill>
                <a:schemeClr val="tx2"/>
              </a:solidFill>
            </a:endParaRPr>
          </a:p>
          <a:p>
            <a:endParaRPr lang="en-SG" dirty="0">
              <a:solidFill>
                <a:schemeClr val="tx2"/>
              </a:solidFill>
            </a:endParaRPr>
          </a:p>
          <a:p>
            <a:pPr marL="285750" indent="-285750">
              <a:buFont typeface="Arial" panose="020B0604020202020204" pitchFamily="34" charset="0"/>
              <a:buChar char="•"/>
            </a:pPr>
            <a:r>
              <a:rPr lang="en-SG" dirty="0" err="1">
                <a:solidFill>
                  <a:schemeClr val="tx2"/>
                </a:solidFill>
              </a:rPr>
              <a:t>SgCarMart</a:t>
            </a:r>
            <a:r>
              <a:rPr lang="en-SG" dirty="0">
                <a:solidFill>
                  <a:schemeClr val="tx2"/>
                </a:solidFill>
              </a:rPr>
              <a:t> Website Upgrade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Classification of FUEL_TYPE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Categorization of Vehicle Class</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Segregation of Brand Make/ Model</a:t>
            </a:r>
          </a:p>
          <a:p>
            <a:endParaRPr lang="en-SG" dirty="0">
              <a:solidFill>
                <a:schemeClr val="tx2"/>
              </a:solidFill>
            </a:endParaRPr>
          </a:p>
          <a:p>
            <a:endParaRPr lang="en-SG" dirty="0">
              <a:solidFill>
                <a:schemeClr val="tx2"/>
              </a:solidFill>
            </a:endParaRPr>
          </a:p>
        </p:txBody>
      </p:sp>
      <p:sp>
        <p:nvSpPr>
          <p:cNvPr id="3" name="TextBox 2">
            <a:extLst>
              <a:ext uri="{FF2B5EF4-FFF2-40B4-BE49-F238E27FC236}">
                <a16:creationId xmlns:a16="http://schemas.microsoft.com/office/drawing/2014/main" id="{F36CCA44-F9F2-85D7-D07E-9CDDB1D531D8}"/>
              </a:ext>
            </a:extLst>
          </p:cNvPr>
          <p:cNvSpPr txBox="1"/>
          <p:nvPr/>
        </p:nvSpPr>
        <p:spPr>
          <a:xfrm>
            <a:off x="4655126" y="1154753"/>
            <a:ext cx="2881748" cy="5078313"/>
          </a:xfrm>
          <a:prstGeom prst="rect">
            <a:avLst/>
          </a:prstGeom>
          <a:noFill/>
        </p:spPr>
        <p:txBody>
          <a:bodyPr wrap="square" rtlCol="0">
            <a:spAutoFit/>
          </a:bodyPr>
          <a:lstStyle/>
          <a:p>
            <a:r>
              <a:rPr lang="en-SG" dirty="0"/>
              <a:t>Issues</a:t>
            </a:r>
          </a:p>
          <a:p>
            <a:endParaRPr lang="en-SG" dirty="0"/>
          </a:p>
          <a:p>
            <a:endParaRPr lang="en-SG" dirty="0"/>
          </a:p>
          <a:p>
            <a:endParaRPr lang="en-SG" dirty="0"/>
          </a:p>
          <a:p>
            <a:r>
              <a:rPr lang="en-SG" dirty="0"/>
              <a:t>Upgrade Website Layout: 09/09/2024</a:t>
            </a:r>
          </a:p>
          <a:p>
            <a:endParaRPr lang="en-SG" dirty="0"/>
          </a:p>
          <a:p>
            <a:endParaRPr lang="en-SG" dirty="0"/>
          </a:p>
          <a:p>
            <a:r>
              <a:rPr lang="en-SG" dirty="0"/>
              <a:t>Only ‘Petrol’ type after</a:t>
            </a:r>
          </a:p>
          <a:p>
            <a:r>
              <a:rPr lang="en-SG" dirty="0" err="1"/>
              <a:t>DropNA</a:t>
            </a:r>
            <a:endParaRPr lang="en-SG" dirty="0"/>
          </a:p>
          <a:p>
            <a:endParaRPr lang="en-SG" dirty="0"/>
          </a:p>
          <a:p>
            <a:endParaRPr lang="en-SG" dirty="0"/>
          </a:p>
          <a:p>
            <a:r>
              <a:rPr lang="en-SG" dirty="0"/>
              <a:t>Based on Brands</a:t>
            </a:r>
          </a:p>
          <a:p>
            <a:endParaRPr lang="en-SG" dirty="0"/>
          </a:p>
          <a:p>
            <a:endParaRPr lang="en-SG" dirty="0"/>
          </a:p>
          <a:p>
            <a:endParaRPr lang="en-SG" dirty="0"/>
          </a:p>
          <a:p>
            <a:r>
              <a:rPr lang="en-SG" dirty="0"/>
              <a:t>Variants in same Brand</a:t>
            </a:r>
          </a:p>
          <a:p>
            <a:r>
              <a:rPr lang="en-SG" dirty="0"/>
              <a:t>Make/ Model</a:t>
            </a:r>
          </a:p>
        </p:txBody>
      </p:sp>
      <p:cxnSp>
        <p:nvCxnSpPr>
          <p:cNvPr id="4" name="Straight Connector 3">
            <a:extLst>
              <a:ext uri="{FF2B5EF4-FFF2-40B4-BE49-F238E27FC236}">
                <a16:creationId xmlns:a16="http://schemas.microsoft.com/office/drawing/2014/main" id="{46AD9C10-DE71-50B9-C5E9-2E353656584B}"/>
              </a:ext>
            </a:extLst>
          </p:cNvPr>
          <p:cNvCxnSpPr/>
          <p:nvPr/>
        </p:nvCxnSpPr>
        <p:spPr>
          <a:xfrm>
            <a:off x="0" y="1819047"/>
            <a:ext cx="12192000" cy="0"/>
          </a:xfrm>
          <a:prstGeom prst="line">
            <a:avLst/>
          </a:prstGeom>
          <a:ln w="63500">
            <a:solidFill>
              <a:schemeClr val="dk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D5AE98A-5270-8646-6E1C-649303E3F37A}"/>
              </a:ext>
            </a:extLst>
          </p:cNvPr>
          <p:cNvSpPr txBox="1"/>
          <p:nvPr/>
        </p:nvSpPr>
        <p:spPr>
          <a:xfrm>
            <a:off x="7536874" y="1168863"/>
            <a:ext cx="2881748" cy="369332"/>
          </a:xfrm>
          <a:prstGeom prst="rect">
            <a:avLst/>
          </a:prstGeom>
          <a:noFill/>
        </p:spPr>
        <p:txBody>
          <a:bodyPr wrap="square" rtlCol="0">
            <a:spAutoFit/>
          </a:bodyPr>
          <a:lstStyle/>
          <a:p>
            <a:r>
              <a:rPr lang="en-SG" dirty="0"/>
              <a:t>Examples</a:t>
            </a:r>
          </a:p>
        </p:txBody>
      </p:sp>
      <p:pic>
        <p:nvPicPr>
          <p:cNvPr id="12" name="Picture 11">
            <a:extLst>
              <a:ext uri="{FF2B5EF4-FFF2-40B4-BE49-F238E27FC236}">
                <a16:creationId xmlns:a16="http://schemas.microsoft.com/office/drawing/2014/main" id="{87EFFAE9-176F-7EF2-FC1E-A5ECADF4534C}"/>
              </a:ext>
            </a:extLst>
          </p:cNvPr>
          <p:cNvPicPr>
            <a:picLocks noChangeAspect="1"/>
          </p:cNvPicPr>
          <p:nvPr/>
        </p:nvPicPr>
        <p:blipFill>
          <a:blip r:embed="rId2"/>
          <a:stretch>
            <a:fillRect/>
          </a:stretch>
        </p:blipFill>
        <p:spPr>
          <a:xfrm>
            <a:off x="7687495" y="2069137"/>
            <a:ext cx="3019846" cy="666843"/>
          </a:xfrm>
          <a:prstGeom prst="rect">
            <a:avLst/>
          </a:prstGeom>
        </p:spPr>
      </p:pic>
      <p:pic>
        <p:nvPicPr>
          <p:cNvPr id="14" name="Picture 13">
            <a:extLst>
              <a:ext uri="{FF2B5EF4-FFF2-40B4-BE49-F238E27FC236}">
                <a16:creationId xmlns:a16="http://schemas.microsoft.com/office/drawing/2014/main" id="{46B0BABA-44DE-AAC9-9F84-803A23177ACE}"/>
              </a:ext>
            </a:extLst>
          </p:cNvPr>
          <p:cNvPicPr>
            <a:picLocks noChangeAspect="1"/>
          </p:cNvPicPr>
          <p:nvPr/>
        </p:nvPicPr>
        <p:blipFill>
          <a:blip r:embed="rId3"/>
          <a:stretch>
            <a:fillRect/>
          </a:stretch>
        </p:blipFill>
        <p:spPr>
          <a:xfrm>
            <a:off x="7687495" y="2932981"/>
            <a:ext cx="4388242" cy="2693965"/>
          </a:xfrm>
          <a:prstGeom prst="rect">
            <a:avLst/>
          </a:prstGeom>
        </p:spPr>
      </p:pic>
      <p:sp>
        <p:nvSpPr>
          <p:cNvPr id="15" name="Rectangle 14">
            <a:extLst>
              <a:ext uri="{FF2B5EF4-FFF2-40B4-BE49-F238E27FC236}">
                <a16:creationId xmlns:a16="http://schemas.microsoft.com/office/drawing/2014/main" id="{3C67C11D-E161-82A1-17A5-DBCC2FE2948A}"/>
              </a:ext>
            </a:extLst>
          </p:cNvPr>
          <p:cNvSpPr/>
          <p:nvPr/>
        </p:nvSpPr>
        <p:spPr>
          <a:xfrm>
            <a:off x="0" y="4079737"/>
            <a:ext cx="7536874" cy="109408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586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p:tgtEl>
                                          <p:spTgt spid="14"/>
                                        </p:tgtEl>
                                        <p:attrNameLst>
                                          <p:attrName>ppt_x</p:attrName>
                                        </p:attrNameLst>
                                      </p:cBhvr>
                                      <p:tavLst>
                                        <p:tav tm="0">
                                          <p:val>
                                            <p:strVal val="#ppt_x-#ppt_w*1.125000"/>
                                          </p:val>
                                        </p:tav>
                                        <p:tav tm="100000">
                                          <p:val>
                                            <p:strVal val="#ppt_x"/>
                                          </p:val>
                                        </p:tav>
                                      </p:tavLst>
                                    </p:anim>
                                    <p:animEffect transition="in" filter="wipe(righ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Challenges/ Limitations</a:t>
            </a:r>
          </a:p>
        </p:txBody>
      </p:sp>
      <p:sp>
        <p:nvSpPr>
          <p:cNvPr id="42" name="Rectangle 41">
            <a:extLst>
              <a:ext uri="{FF2B5EF4-FFF2-40B4-BE49-F238E27FC236}">
                <a16:creationId xmlns:a16="http://schemas.microsoft.com/office/drawing/2014/main" id="{C79007A3-92E6-AAC0-8D9B-1FD0531674EB}"/>
              </a:ext>
            </a:extLst>
          </p:cNvPr>
          <p:cNvSpPr/>
          <p:nvPr/>
        </p:nvSpPr>
        <p:spPr>
          <a:xfrm>
            <a:off x="0" y="760531"/>
            <a:ext cx="4655127" cy="6097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solidFill>
                  <a:schemeClr val="tx2"/>
                </a:solidFill>
              </a:rPr>
              <a:t>Challenges</a:t>
            </a:r>
          </a:p>
          <a:p>
            <a:endParaRPr lang="en-SG" dirty="0">
              <a:solidFill>
                <a:schemeClr val="tx2"/>
              </a:solidFill>
            </a:endParaRPr>
          </a:p>
          <a:p>
            <a:endParaRPr lang="en-SG" dirty="0">
              <a:solidFill>
                <a:schemeClr val="tx2"/>
              </a:solidFill>
            </a:endParaRPr>
          </a:p>
          <a:p>
            <a:endParaRPr lang="en-SG" dirty="0">
              <a:solidFill>
                <a:schemeClr val="tx2"/>
              </a:solidFill>
            </a:endParaRPr>
          </a:p>
          <a:p>
            <a:pPr marL="285750" indent="-285750">
              <a:buFont typeface="Arial" panose="020B0604020202020204" pitchFamily="34" charset="0"/>
              <a:buChar char="•"/>
            </a:pPr>
            <a:r>
              <a:rPr lang="en-SG" dirty="0" err="1">
                <a:solidFill>
                  <a:schemeClr val="tx2"/>
                </a:solidFill>
              </a:rPr>
              <a:t>SgCarMart</a:t>
            </a:r>
            <a:r>
              <a:rPr lang="en-SG" dirty="0">
                <a:solidFill>
                  <a:schemeClr val="tx2"/>
                </a:solidFill>
              </a:rPr>
              <a:t> Website Upgrade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Classification of FUEL_TYPE</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Categorization of Vehicle Class</a:t>
            </a: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endParaRPr lang="en-SG" dirty="0">
              <a:solidFill>
                <a:schemeClr val="tx2"/>
              </a:solidFill>
            </a:endParaRPr>
          </a:p>
          <a:p>
            <a:pPr marL="285750" indent="-285750">
              <a:buFont typeface="Arial" panose="020B0604020202020204" pitchFamily="34" charset="0"/>
              <a:buChar char="•"/>
            </a:pPr>
            <a:r>
              <a:rPr lang="en-SG" dirty="0">
                <a:solidFill>
                  <a:schemeClr val="tx2"/>
                </a:solidFill>
              </a:rPr>
              <a:t>Segregation of Brand Make/ Model</a:t>
            </a:r>
          </a:p>
          <a:p>
            <a:endParaRPr lang="en-SG" dirty="0">
              <a:solidFill>
                <a:schemeClr val="tx2"/>
              </a:solidFill>
            </a:endParaRPr>
          </a:p>
          <a:p>
            <a:endParaRPr lang="en-SG" dirty="0">
              <a:solidFill>
                <a:schemeClr val="tx2"/>
              </a:solidFill>
            </a:endParaRPr>
          </a:p>
        </p:txBody>
      </p:sp>
      <p:sp>
        <p:nvSpPr>
          <p:cNvPr id="3" name="TextBox 2">
            <a:extLst>
              <a:ext uri="{FF2B5EF4-FFF2-40B4-BE49-F238E27FC236}">
                <a16:creationId xmlns:a16="http://schemas.microsoft.com/office/drawing/2014/main" id="{F36CCA44-F9F2-85D7-D07E-9CDDB1D531D8}"/>
              </a:ext>
            </a:extLst>
          </p:cNvPr>
          <p:cNvSpPr txBox="1"/>
          <p:nvPr/>
        </p:nvSpPr>
        <p:spPr>
          <a:xfrm>
            <a:off x="4655126" y="1154753"/>
            <a:ext cx="2881748" cy="5078313"/>
          </a:xfrm>
          <a:prstGeom prst="rect">
            <a:avLst/>
          </a:prstGeom>
          <a:noFill/>
        </p:spPr>
        <p:txBody>
          <a:bodyPr wrap="square" rtlCol="0">
            <a:spAutoFit/>
          </a:bodyPr>
          <a:lstStyle/>
          <a:p>
            <a:r>
              <a:rPr lang="en-SG" dirty="0"/>
              <a:t>Issues</a:t>
            </a:r>
          </a:p>
          <a:p>
            <a:endParaRPr lang="en-SG" dirty="0"/>
          </a:p>
          <a:p>
            <a:endParaRPr lang="en-SG" dirty="0"/>
          </a:p>
          <a:p>
            <a:endParaRPr lang="en-SG" dirty="0"/>
          </a:p>
          <a:p>
            <a:r>
              <a:rPr lang="en-SG" dirty="0"/>
              <a:t>Upgrade Website Layout: 09/09/2024</a:t>
            </a:r>
          </a:p>
          <a:p>
            <a:endParaRPr lang="en-SG" dirty="0"/>
          </a:p>
          <a:p>
            <a:endParaRPr lang="en-SG" dirty="0"/>
          </a:p>
          <a:p>
            <a:r>
              <a:rPr lang="en-SG" dirty="0"/>
              <a:t>Only ‘Petrol’ type after</a:t>
            </a:r>
          </a:p>
          <a:p>
            <a:r>
              <a:rPr lang="en-SG" dirty="0" err="1"/>
              <a:t>DropNA</a:t>
            </a:r>
            <a:endParaRPr lang="en-SG" dirty="0"/>
          </a:p>
          <a:p>
            <a:endParaRPr lang="en-SG" dirty="0"/>
          </a:p>
          <a:p>
            <a:endParaRPr lang="en-SG" dirty="0"/>
          </a:p>
          <a:p>
            <a:r>
              <a:rPr lang="en-SG" dirty="0"/>
              <a:t>Based on Brands</a:t>
            </a:r>
          </a:p>
          <a:p>
            <a:endParaRPr lang="en-SG" dirty="0"/>
          </a:p>
          <a:p>
            <a:endParaRPr lang="en-SG" dirty="0"/>
          </a:p>
          <a:p>
            <a:endParaRPr lang="en-SG" dirty="0"/>
          </a:p>
          <a:p>
            <a:r>
              <a:rPr lang="en-SG" dirty="0"/>
              <a:t>Variants in same Brand</a:t>
            </a:r>
          </a:p>
          <a:p>
            <a:r>
              <a:rPr lang="en-SG" dirty="0"/>
              <a:t>Make/ Model</a:t>
            </a:r>
          </a:p>
        </p:txBody>
      </p:sp>
      <p:cxnSp>
        <p:nvCxnSpPr>
          <p:cNvPr id="4" name="Straight Connector 3">
            <a:extLst>
              <a:ext uri="{FF2B5EF4-FFF2-40B4-BE49-F238E27FC236}">
                <a16:creationId xmlns:a16="http://schemas.microsoft.com/office/drawing/2014/main" id="{46AD9C10-DE71-50B9-C5E9-2E353656584B}"/>
              </a:ext>
            </a:extLst>
          </p:cNvPr>
          <p:cNvCxnSpPr/>
          <p:nvPr/>
        </p:nvCxnSpPr>
        <p:spPr>
          <a:xfrm>
            <a:off x="0" y="1819047"/>
            <a:ext cx="12192000" cy="0"/>
          </a:xfrm>
          <a:prstGeom prst="line">
            <a:avLst/>
          </a:prstGeom>
          <a:ln w="63500">
            <a:solidFill>
              <a:schemeClr val="dk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D5AE98A-5270-8646-6E1C-649303E3F37A}"/>
              </a:ext>
            </a:extLst>
          </p:cNvPr>
          <p:cNvSpPr txBox="1"/>
          <p:nvPr/>
        </p:nvSpPr>
        <p:spPr>
          <a:xfrm>
            <a:off x="7536874" y="1168863"/>
            <a:ext cx="2881748" cy="369332"/>
          </a:xfrm>
          <a:prstGeom prst="rect">
            <a:avLst/>
          </a:prstGeom>
          <a:noFill/>
        </p:spPr>
        <p:txBody>
          <a:bodyPr wrap="square" rtlCol="0">
            <a:spAutoFit/>
          </a:bodyPr>
          <a:lstStyle/>
          <a:p>
            <a:r>
              <a:rPr lang="en-SG" dirty="0"/>
              <a:t>Examples</a:t>
            </a:r>
          </a:p>
        </p:txBody>
      </p:sp>
      <p:pic>
        <p:nvPicPr>
          <p:cNvPr id="8" name="Picture 7">
            <a:extLst>
              <a:ext uri="{FF2B5EF4-FFF2-40B4-BE49-F238E27FC236}">
                <a16:creationId xmlns:a16="http://schemas.microsoft.com/office/drawing/2014/main" id="{0107B1B7-1346-0730-73C4-80D1A7F4C186}"/>
              </a:ext>
            </a:extLst>
          </p:cNvPr>
          <p:cNvPicPr>
            <a:picLocks noChangeAspect="1"/>
          </p:cNvPicPr>
          <p:nvPr/>
        </p:nvPicPr>
        <p:blipFill>
          <a:blip r:embed="rId2"/>
          <a:stretch>
            <a:fillRect/>
          </a:stretch>
        </p:blipFill>
        <p:spPr>
          <a:xfrm>
            <a:off x="7762412" y="2067826"/>
            <a:ext cx="3115110" cy="1619476"/>
          </a:xfrm>
          <a:prstGeom prst="rect">
            <a:avLst/>
          </a:prstGeom>
        </p:spPr>
      </p:pic>
      <p:sp>
        <p:nvSpPr>
          <p:cNvPr id="9" name="Rectangle 8">
            <a:extLst>
              <a:ext uri="{FF2B5EF4-FFF2-40B4-BE49-F238E27FC236}">
                <a16:creationId xmlns:a16="http://schemas.microsoft.com/office/drawing/2014/main" id="{3699637E-82C8-0364-7921-3008738F0549}"/>
              </a:ext>
            </a:extLst>
          </p:cNvPr>
          <p:cNvSpPr/>
          <p:nvPr/>
        </p:nvSpPr>
        <p:spPr>
          <a:xfrm>
            <a:off x="0" y="5279405"/>
            <a:ext cx="7536874" cy="1094087"/>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5919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6A38-7363-CBA1-255B-AC4FC38108F2}"/>
              </a:ext>
            </a:extLst>
          </p:cNvPr>
          <p:cNvSpPr>
            <a:spLocks noGrp="1"/>
          </p:cNvSpPr>
          <p:nvPr>
            <p:ph type="title"/>
          </p:nvPr>
        </p:nvSpPr>
        <p:spPr>
          <a:xfrm>
            <a:off x="554182" y="830251"/>
            <a:ext cx="3556000" cy="5197498"/>
          </a:xfrm>
        </p:spPr>
        <p:txBody>
          <a:bodyPr>
            <a:normAutofit/>
          </a:bodyPr>
          <a:lstStyle/>
          <a:p>
            <a:r>
              <a:rPr lang="en-US" sz="2400" dirty="0">
                <a:solidFill>
                  <a:schemeClr val="bg2"/>
                </a:solidFill>
                <a:latin typeface="PingFang SC"/>
              </a:rPr>
              <a:t>Conclusion: </a:t>
            </a:r>
            <a:br>
              <a:rPr lang="en-US" sz="2400" dirty="0">
                <a:solidFill>
                  <a:schemeClr val="bg2"/>
                </a:solidFill>
                <a:latin typeface="PingFang SC"/>
              </a:rPr>
            </a:br>
            <a:r>
              <a:rPr lang="en-US" sz="2400" dirty="0">
                <a:solidFill>
                  <a:schemeClr val="bg2"/>
                </a:solidFill>
                <a:latin typeface="PingFang SC"/>
              </a:rPr>
              <a:t>Key Takeaways</a:t>
            </a:r>
            <a:endParaRPr lang="en-SG" sz="2400" dirty="0">
              <a:solidFill>
                <a:schemeClr val="bg2"/>
              </a:solidFill>
              <a:latin typeface="PingFang SC"/>
            </a:endParaRPr>
          </a:p>
        </p:txBody>
      </p:sp>
      <p:sp>
        <p:nvSpPr>
          <p:cNvPr id="3" name="Content Placeholder 2">
            <a:extLst>
              <a:ext uri="{FF2B5EF4-FFF2-40B4-BE49-F238E27FC236}">
                <a16:creationId xmlns:a16="http://schemas.microsoft.com/office/drawing/2014/main" id="{4AD61E81-3700-4A16-764F-506743BE50C5}"/>
              </a:ext>
            </a:extLst>
          </p:cNvPr>
          <p:cNvSpPr>
            <a:spLocks noGrp="1"/>
          </p:cNvSpPr>
          <p:nvPr>
            <p:ph idx="1"/>
          </p:nvPr>
        </p:nvSpPr>
        <p:spPr>
          <a:xfrm>
            <a:off x="5153892" y="904142"/>
            <a:ext cx="6761017" cy="4902200"/>
          </a:xfrm>
        </p:spPr>
        <p:txBody>
          <a:bodyPr>
            <a:noAutofit/>
          </a:bodyPr>
          <a:lstStyle/>
          <a:p>
            <a:pPr marL="171450" indent="-171450">
              <a:buFont typeface="Arial" panose="020B0604020202020204" pitchFamily="34" charset="0"/>
              <a:buChar char="•"/>
            </a:pPr>
            <a:r>
              <a:rPr lang="en-US" sz="1400" b="0" dirty="0"/>
              <a:t>Analyzing used car prices from </a:t>
            </a:r>
            <a:r>
              <a:rPr lang="en-US" sz="1400" b="0" dirty="0">
                <a:hlinkClick r:id="rId3"/>
              </a:rPr>
              <a:t>sgcarmart.com</a:t>
            </a:r>
            <a:r>
              <a:rPr lang="en-US" sz="1400" b="0" dirty="0"/>
              <a:t> using machine learning can be very useful.</a:t>
            </a:r>
          </a:p>
          <a:p>
            <a:pPr marL="171450" indent="-171450">
              <a:buFont typeface="Arial" panose="020B0604020202020204" pitchFamily="34" charset="0"/>
              <a:buChar char="•"/>
            </a:pPr>
            <a:r>
              <a:rPr lang="en-US" sz="1400" b="0" dirty="0"/>
              <a:t>The pricing of used cars is complex, but machine learning can handle this.</a:t>
            </a:r>
          </a:p>
          <a:p>
            <a:pPr marL="171450" indent="-171450">
              <a:buFont typeface="Arial" panose="020B0604020202020204" pitchFamily="34" charset="0"/>
              <a:buChar char="•"/>
            </a:pPr>
            <a:r>
              <a:rPr lang="en-US" sz="1400" b="0" dirty="0"/>
              <a:t>Predictive models can give accurate estimates, helping buyers and sellers.</a:t>
            </a:r>
          </a:p>
          <a:p>
            <a:pPr marL="171450" indent="-171450">
              <a:buFont typeface="Arial" panose="020B0604020202020204" pitchFamily="34" charset="0"/>
              <a:buChar char="•"/>
            </a:pPr>
            <a:r>
              <a:rPr lang="en-US" sz="1400" b="0" dirty="0"/>
              <a:t>Machine learning can identify key price drivers, providing valuable insights.</a:t>
            </a:r>
          </a:p>
          <a:p>
            <a:pPr marL="171450" indent="-171450">
              <a:buFont typeface="Arial" panose="020B0604020202020204" pitchFamily="34" charset="0"/>
              <a:buChar char="•"/>
            </a:pPr>
            <a:r>
              <a:rPr lang="en-US" sz="1400" b="0" dirty="0"/>
              <a:t>The website has lots of data, and machine learning can efficiently analyze it.</a:t>
            </a:r>
          </a:p>
          <a:p>
            <a:pPr marL="171450" indent="-171450">
              <a:buFont typeface="Arial" panose="020B0604020202020204" pitchFamily="34" charset="0"/>
              <a:buChar char="•"/>
            </a:pPr>
            <a:r>
              <a:rPr lang="en-US" sz="1400" b="0" dirty="0"/>
              <a:t>Machine learning models can adapt as new data becomes available.</a:t>
            </a:r>
          </a:p>
        </p:txBody>
      </p:sp>
      <p:cxnSp>
        <p:nvCxnSpPr>
          <p:cNvPr id="5" name="Straight Connector 4">
            <a:extLst>
              <a:ext uri="{FF2B5EF4-FFF2-40B4-BE49-F238E27FC236}">
                <a16:creationId xmlns:a16="http://schemas.microsoft.com/office/drawing/2014/main" id="{2A068235-6F80-0640-4689-5A8CED371B10}"/>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807E56C6-436A-E1CC-66D8-8F114B895BD5}"/>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mj-lt"/>
              </a:rPr>
              <a:t>Conclusion</a:t>
            </a:r>
            <a:endParaRPr lang="en-SG" sz="2400" b="1" dirty="0">
              <a:solidFill>
                <a:schemeClr val="tx2"/>
              </a:solidFill>
              <a:latin typeface="+mj-lt"/>
            </a:endParaRPr>
          </a:p>
        </p:txBody>
      </p:sp>
    </p:spTree>
    <p:extLst>
      <p:ext uri="{BB962C8B-B14F-4D97-AF65-F5344CB8AC3E}">
        <p14:creationId xmlns:p14="http://schemas.microsoft.com/office/powerpoint/2010/main" val="23470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right)">
                                      <p:cBhvr>
                                        <p:cTn id="4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6A38-7363-CBA1-255B-AC4FC38108F2}"/>
              </a:ext>
            </a:extLst>
          </p:cNvPr>
          <p:cNvSpPr>
            <a:spLocks noGrp="1"/>
          </p:cNvSpPr>
          <p:nvPr>
            <p:ph type="title"/>
          </p:nvPr>
        </p:nvSpPr>
        <p:spPr>
          <a:xfrm>
            <a:off x="554182" y="830251"/>
            <a:ext cx="3556000" cy="5197498"/>
          </a:xfrm>
        </p:spPr>
        <p:txBody>
          <a:bodyPr>
            <a:normAutofit/>
          </a:bodyPr>
          <a:lstStyle/>
          <a:p>
            <a:r>
              <a:rPr lang="en-US" sz="2400" dirty="0">
                <a:solidFill>
                  <a:schemeClr val="bg2"/>
                </a:solidFill>
                <a:latin typeface="PingFang SC"/>
              </a:rPr>
              <a:t>The Data Revolution: Machine Learning Driving Transformation</a:t>
            </a:r>
            <a:endParaRPr lang="en-SG" sz="2400" dirty="0">
              <a:solidFill>
                <a:schemeClr val="bg2"/>
              </a:solidFill>
              <a:latin typeface="PingFang SC"/>
            </a:endParaRPr>
          </a:p>
        </p:txBody>
      </p:sp>
      <p:sp>
        <p:nvSpPr>
          <p:cNvPr id="3" name="Content Placeholder 2">
            <a:extLst>
              <a:ext uri="{FF2B5EF4-FFF2-40B4-BE49-F238E27FC236}">
                <a16:creationId xmlns:a16="http://schemas.microsoft.com/office/drawing/2014/main" id="{4AD61E81-3700-4A16-764F-506743BE50C5}"/>
              </a:ext>
            </a:extLst>
          </p:cNvPr>
          <p:cNvSpPr>
            <a:spLocks noGrp="1"/>
          </p:cNvSpPr>
          <p:nvPr>
            <p:ph idx="1"/>
          </p:nvPr>
        </p:nvSpPr>
        <p:spPr>
          <a:xfrm>
            <a:off x="5153892" y="904142"/>
            <a:ext cx="6761017" cy="4902200"/>
          </a:xfrm>
        </p:spPr>
        <p:txBody>
          <a:bodyPr>
            <a:noAutofit/>
          </a:bodyPr>
          <a:lstStyle/>
          <a:p>
            <a:r>
              <a:rPr lang="en-US" b="0" i="0" dirty="0">
                <a:solidFill>
                  <a:srgbClr val="111111"/>
                </a:solidFill>
                <a:effectLst/>
              </a:rPr>
              <a:t>Organizations today gather vast data daily to shape business strategies, driving demand for Data Scientists and Analysts. Machine Learning and AI lead this transformation, making data the “backbone” of the 21st century. These technologies are now essential across sectors, reducing manual tasks. </a:t>
            </a:r>
          </a:p>
          <a:p>
            <a:endParaRPr lang="en-US" b="0" dirty="0">
              <a:solidFill>
                <a:srgbClr val="111111"/>
              </a:solidFill>
            </a:endParaRPr>
          </a:p>
          <a:p>
            <a:r>
              <a:rPr lang="en-US" b="0" i="0" dirty="0">
                <a:solidFill>
                  <a:srgbClr val="111111"/>
                </a:solidFill>
                <a:effectLst/>
              </a:rPr>
              <a:t>In the automotive industry, they have revolutionized driving experiences.</a:t>
            </a:r>
            <a:endParaRPr lang="en-SG" dirty="0"/>
          </a:p>
        </p:txBody>
      </p:sp>
      <p:cxnSp>
        <p:nvCxnSpPr>
          <p:cNvPr id="5" name="Straight Connector 4">
            <a:extLst>
              <a:ext uri="{FF2B5EF4-FFF2-40B4-BE49-F238E27FC236}">
                <a16:creationId xmlns:a16="http://schemas.microsoft.com/office/drawing/2014/main" id="{2A068235-6F80-0640-4689-5A8CED371B10}"/>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807E56C6-436A-E1CC-66D8-8F114B895BD5}"/>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mj-lt"/>
              </a:rPr>
              <a:t>Introduction</a:t>
            </a:r>
            <a:endParaRPr lang="en-SG" sz="2400" b="1" dirty="0">
              <a:solidFill>
                <a:schemeClr val="tx2"/>
              </a:solidFill>
              <a:latin typeface="+mj-lt"/>
            </a:endParaRPr>
          </a:p>
        </p:txBody>
      </p:sp>
    </p:spTree>
    <p:extLst>
      <p:ext uri="{BB962C8B-B14F-4D97-AF65-F5344CB8AC3E}">
        <p14:creationId xmlns:p14="http://schemas.microsoft.com/office/powerpoint/2010/main" val="8635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3">
                                            <p:txEl>
                                              <p:pRg st="0" end="0"/>
                                            </p:txEl>
                                          </p:spTgt>
                                        </p:tgtEl>
                                      </p:cBhvr>
                                    </p:animEffect>
                                  </p:childTnLst>
                                </p:cTn>
                              </p:par>
                              <p:par>
                                <p:cTn id="13" presetID="1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1768CB-4499-2BB9-A285-2986522D5D00}"/>
              </a:ext>
            </a:extLst>
          </p:cNvPr>
          <p:cNvSpPr/>
          <p:nvPr/>
        </p:nvSpPr>
        <p:spPr>
          <a:xfrm>
            <a:off x="0" y="788229"/>
            <a:ext cx="4645891" cy="1700881"/>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4">
            <a:extLst>
              <a:ext uri="{FF2B5EF4-FFF2-40B4-BE49-F238E27FC236}">
                <a16:creationId xmlns:a16="http://schemas.microsoft.com/office/drawing/2014/main" id="{CF07BA39-E89C-8DFF-877E-83B7E457B918}"/>
              </a:ext>
            </a:extLst>
          </p:cNvPr>
          <p:cNvSpPr>
            <a:spLocks noGrp="1"/>
          </p:cNvSpPr>
          <p:nvPr>
            <p:ph type="title"/>
          </p:nvPr>
        </p:nvSpPr>
        <p:spPr>
          <a:xfrm>
            <a:off x="235670" y="942109"/>
            <a:ext cx="4096185" cy="5708073"/>
          </a:xfrm>
        </p:spPr>
        <p:txBody>
          <a:bodyPr>
            <a:noAutofit/>
          </a:bodyPr>
          <a:lstStyle/>
          <a:p>
            <a:br>
              <a:rPr lang="en-SG" sz="2400" b="1" i="0" dirty="0">
                <a:solidFill>
                  <a:schemeClr val="bg2"/>
                </a:solidFill>
                <a:effectLst/>
                <a:latin typeface="PingFang SC"/>
              </a:rPr>
            </a:br>
            <a:r>
              <a:rPr lang="en-SG" sz="2400" b="1" i="0" dirty="0">
                <a:solidFill>
                  <a:schemeClr val="bg2"/>
                </a:solidFill>
                <a:effectLst/>
                <a:latin typeface="PingFang SC"/>
              </a:rPr>
              <a:t>Data Extraction and Preprocessing</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Machine Learning Model Development</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Model Interpretation and Insights</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dirty="0">
                <a:solidFill>
                  <a:schemeClr val="bg2"/>
                </a:solidFill>
                <a:latin typeface="PingFang SC"/>
              </a:rPr>
            </a:br>
            <a:br>
              <a:rPr lang="en-SG" sz="2400" b="0" i="0" dirty="0">
                <a:solidFill>
                  <a:schemeClr val="bg2"/>
                </a:solidFill>
                <a:effectLst/>
                <a:latin typeface="PingFang SC"/>
              </a:rPr>
            </a:br>
            <a:endParaRPr lang="en-SG" sz="2400" dirty="0">
              <a:solidFill>
                <a:schemeClr val="bg2"/>
              </a:solidFill>
              <a:latin typeface="PingFang SC"/>
            </a:endParaRPr>
          </a:p>
        </p:txBody>
      </p:sp>
      <p:cxnSp>
        <p:nvCxnSpPr>
          <p:cNvPr id="8" name="Straight Connector 7">
            <a:extLst>
              <a:ext uri="{FF2B5EF4-FFF2-40B4-BE49-F238E27FC236}">
                <a16:creationId xmlns:a16="http://schemas.microsoft.com/office/drawing/2014/main" id="{21052D55-7BBB-2496-2A85-8635ECF07A42}"/>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913AF4AD-6DDC-E723-F966-1F5ADAC958DD}"/>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mj-lt"/>
              </a:rPr>
              <a:t>Predicting Used Car Prices: A Data-Driven Approach</a:t>
            </a:r>
            <a:endParaRPr lang="en-SG" sz="2400" b="1" dirty="0">
              <a:solidFill>
                <a:schemeClr val="tx2"/>
              </a:solidFill>
              <a:latin typeface="+mj-lt"/>
            </a:endParaRPr>
          </a:p>
        </p:txBody>
      </p:sp>
      <p:sp>
        <p:nvSpPr>
          <p:cNvPr id="14" name="Vertical Text Placeholder 5">
            <a:extLst>
              <a:ext uri="{FF2B5EF4-FFF2-40B4-BE49-F238E27FC236}">
                <a16:creationId xmlns:a16="http://schemas.microsoft.com/office/drawing/2014/main" id="{2831EE07-A624-E4D5-B14A-3EB156882C02}"/>
              </a:ext>
            </a:extLst>
          </p:cNvPr>
          <p:cNvSpPr>
            <a:spLocks noGrp="1"/>
          </p:cNvSpPr>
          <p:nvPr>
            <p:ph type="body" orient="vert" idx="1"/>
          </p:nvPr>
        </p:nvSpPr>
        <p:spPr>
          <a:xfrm rot="16200000">
            <a:off x="5982119" y="-547996"/>
            <a:ext cx="4947550" cy="7472216"/>
          </a:xfrm>
        </p:spPr>
        <p:txBody>
          <a:bodyPr/>
          <a:lstStyle/>
          <a:p>
            <a:pPr marL="285750" indent="-285750">
              <a:buFont typeface="Arial" panose="020B0604020202020204" pitchFamily="34" charset="0"/>
              <a:buChar char="•"/>
            </a:pPr>
            <a:r>
              <a:rPr lang="en-US" b="0" dirty="0"/>
              <a:t>Retrieves used car data from </a:t>
            </a:r>
            <a:r>
              <a:rPr lang="en-US" b="0" dirty="0">
                <a:hlinkClick r:id="rId2"/>
              </a:rPr>
              <a:t>sgcarmart.com</a:t>
            </a:r>
            <a:r>
              <a:rPr lang="en-US" b="0" dirty="0"/>
              <a:t> by scraping individual listings.</a:t>
            </a:r>
          </a:p>
          <a:p>
            <a:endParaRPr lang="en-US" b="0" dirty="0"/>
          </a:p>
          <a:p>
            <a:pPr marL="285750" indent="-285750">
              <a:buFont typeface="Arial" panose="020B0604020202020204" pitchFamily="34" charset="0"/>
              <a:buChar char="•"/>
            </a:pPr>
            <a:r>
              <a:rPr lang="en-US" b="0" dirty="0"/>
              <a:t>Extracts attributes like brand, price, depreciation, registration date, mileage, etc.</a:t>
            </a:r>
          </a:p>
          <a:p>
            <a:endParaRPr lang="en-US" b="0" dirty="0"/>
          </a:p>
          <a:p>
            <a:pPr marL="285750" indent="-285750">
              <a:buFont typeface="Arial" panose="020B0604020202020204" pitchFamily="34" charset="0"/>
              <a:buChar char="•"/>
            </a:pPr>
            <a:r>
              <a:rPr lang="en-US" b="0" dirty="0"/>
              <a:t>Handles missing or inconsistent data using try-except blocks and cleaning techniques.</a:t>
            </a:r>
          </a:p>
        </p:txBody>
      </p:sp>
    </p:spTree>
    <p:extLst>
      <p:ext uri="{BB962C8B-B14F-4D97-AF65-F5344CB8AC3E}">
        <p14:creationId xmlns:p14="http://schemas.microsoft.com/office/powerpoint/2010/main" val="237122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17" dur="500"/>
                                        <p:tgtEl>
                                          <p:spTgt spid="14">
                                            <p:txEl>
                                              <p:pRg st="0" end="0"/>
                                            </p:txEl>
                                          </p:spTgt>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 calcmode="lin" valueType="num">
                                      <p:cBhvr additive="base">
                                        <p:cTn id="20" dur="500"/>
                                        <p:tgtEl>
                                          <p:spTgt spid="14">
                                            <p:txEl>
                                              <p:pRg st="2" end="2"/>
                                            </p:txEl>
                                          </p:spTgt>
                                        </p:tgtEl>
                                        <p:attrNameLst>
                                          <p:attrName>ppt_x</p:attrName>
                                        </p:attrNameLst>
                                      </p:cBhvr>
                                      <p:tavLst>
                                        <p:tav tm="0">
                                          <p:val>
                                            <p:strVal val="#ppt_x-#ppt_w*1.125000"/>
                                          </p:val>
                                        </p:tav>
                                        <p:tav tm="100000">
                                          <p:val>
                                            <p:strVal val="#ppt_x"/>
                                          </p:val>
                                        </p:tav>
                                      </p:tavLst>
                                    </p:anim>
                                    <p:animEffect transition="in" filter="wipe(right)">
                                      <p:cBhvr>
                                        <p:cTn id="21" dur="500"/>
                                        <p:tgtEl>
                                          <p:spTgt spid="14">
                                            <p:txEl>
                                              <p:pRg st="2" end="2"/>
                                            </p:txEl>
                                          </p:spTgt>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 calcmode="lin" valueType="num">
                                      <p:cBhvr additive="base">
                                        <p:cTn id="24" dur="500"/>
                                        <p:tgtEl>
                                          <p:spTgt spid="14">
                                            <p:txEl>
                                              <p:pRg st="4" end="4"/>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1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1768CB-4499-2BB9-A285-2986522D5D00}"/>
              </a:ext>
            </a:extLst>
          </p:cNvPr>
          <p:cNvSpPr/>
          <p:nvPr/>
        </p:nvSpPr>
        <p:spPr>
          <a:xfrm>
            <a:off x="0" y="2496957"/>
            <a:ext cx="4645891" cy="1700881"/>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4">
            <a:extLst>
              <a:ext uri="{FF2B5EF4-FFF2-40B4-BE49-F238E27FC236}">
                <a16:creationId xmlns:a16="http://schemas.microsoft.com/office/drawing/2014/main" id="{CF07BA39-E89C-8DFF-877E-83B7E457B918}"/>
              </a:ext>
            </a:extLst>
          </p:cNvPr>
          <p:cNvSpPr>
            <a:spLocks noGrp="1"/>
          </p:cNvSpPr>
          <p:nvPr>
            <p:ph type="title"/>
          </p:nvPr>
        </p:nvSpPr>
        <p:spPr>
          <a:xfrm>
            <a:off x="235670" y="942109"/>
            <a:ext cx="4096185" cy="5708073"/>
          </a:xfrm>
        </p:spPr>
        <p:txBody>
          <a:bodyPr>
            <a:noAutofit/>
          </a:bodyPr>
          <a:lstStyle/>
          <a:p>
            <a:br>
              <a:rPr lang="en-SG" sz="2400" b="1" i="0" dirty="0">
                <a:solidFill>
                  <a:schemeClr val="bg2"/>
                </a:solidFill>
                <a:effectLst/>
                <a:latin typeface="PingFang SC"/>
              </a:rPr>
            </a:br>
            <a:r>
              <a:rPr lang="en-SG" sz="2400" b="1" i="0" dirty="0">
                <a:solidFill>
                  <a:schemeClr val="bg2"/>
                </a:solidFill>
                <a:effectLst/>
                <a:latin typeface="PingFang SC"/>
              </a:rPr>
              <a:t>Data Extraction and Preprocessing</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Machine Learning Model Development</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Model Interpretation and Insights</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dirty="0">
                <a:solidFill>
                  <a:schemeClr val="bg2"/>
                </a:solidFill>
                <a:latin typeface="PingFang SC"/>
              </a:rPr>
            </a:br>
            <a:br>
              <a:rPr lang="en-SG" sz="2400" b="0" i="0" dirty="0">
                <a:solidFill>
                  <a:schemeClr val="bg2"/>
                </a:solidFill>
                <a:effectLst/>
                <a:latin typeface="PingFang SC"/>
              </a:rPr>
            </a:br>
            <a:endParaRPr lang="en-SG" sz="2400" dirty="0">
              <a:solidFill>
                <a:schemeClr val="bg2"/>
              </a:solidFill>
              <a:latin typeface="PingFang SC"/>
            </a:endParaRPr>
          </a:p>
        </p:txBody>
      </p:sp>
      <p:cxnSp>
        <p:nvCxnSpPr>
          <p:cNvPr id="8" name="Straight Connector 7">
            <a:extLst>
              <a:ext uri="{FF2B5EF4-FFF2-40B4-BE49-F238E27FC236}">
                <a16:creationId xmlns:a16="http://schemas.microsoft.com/office/drawing/2014/main" id="{21052D55-7BBB-2496-2A85-8635ECF07A42}"/>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913AF4AD-6DDC-E723-F966-1F5ADAC958DD}"/>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mj-lt"/>
              </a:rPr>
              <a:t>Predicting Used Car Prices: A Data-Driven Approach</a:t>
            </a:r>
            <a:endParaRPr lang="en-SG" sz="2400" b="1" dirty="0">
              <a:solidFill>
                <a:schemeClr val="tx2"/>
              </a:solidFill>
              <a:latin typeface="+mj-lt"/>
            </a:endParaRPr>
          </a:p>
        </p:txBody>
      </p:sp>
      <p:sp>
        <p:nvSpPr>
          <p:cNvPr id="14" name="Vertical Text Placeholder 5">
            <a:extLst>
              <a:ext uri="{FF2B5EF4-FFF2-40B4-BE49-F238E27FC236}">
                <a16:creationId xmlns:a16="http://schemas.microsoft.com/office/drawing/2014/main" id="{2831EE07-A624-E4D5-B14A-3EB156882C02}"/>
              </a:ext>
            </a:extLst>
          </p:cNvPr>
          <p:cNvSpPr>
            <a:spLocks noGrp="1"/>
          </p:cNvSpPr>
          <p:nvPr>
            <p:ph type="body" orient="vert" idx="1"/>
          </p:nvPr>
        </p:nvSpPr>
        <p:spPr>
          <a:xfrm rot="16200000">
            <a:off x="5982119" y="-557232"/>
            <a:ext cx="4947550" cy="7472216"/>
          </a:xfrm>
        </p:spPr>
        <p:txBody>
          <a:bodyPr/>
          <a:lstStyle/>
          <a:p>
            <a:pPr marL="285750" indent="-285750">
              <a:buFont typeface="Arial" panose="020B0604020202020204" pitchFamily="34" charset="0"/>
              <a:buChar char="•"/>
            </a:pPr>
            <a:r>
              <a:rPr lang="en-US" b="0" dirty="0"/>
              <a:t>Trains a Random Forest Regression model to predict used car prices.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Performs feature selection to identify the most relevant attributes.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Evaluates the model's performance using R-squared, </a:t>
            </a:r>
            <a:r>
              <a:rPr lang="en-SG" b="0" dirty="0"/>
              <a:t>Mean Absolute Error (MAE), Mean Squared Error (MSE), and </a:t>
            </a:r>
            <a:r>
              <a:rPr lang="en-US" b="0" dirty="0"/>
              <a:t>Root Mean Squared Error (RMSE).</a:t>
            </a:r>
          </a:p>
        </p:txBody>
      </p:sp>
    </p:spTree>
    <p:extLst>
      <p:ext uri="{BB962C8B-B14F-4D97-AF65-F5344CB8AC3E}">
        <p14:creationId xmlns:p14="http://schemas.microsoft.com/office/powerpoint/2010/main" val="13384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14">
                                            <p:txEl>
                                              <p:pRg st="0" end="0"/>
                                            </p:tx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p:tgtEl>
                                          <p:spTgt spid="14">
                                            <p:txEl>
                                              <p:pRg st="2" end="2"/>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14">
                                            <p:txEl>
                                              <p:pRg st="2" end="2"/>
                                            </p:txEl>
                                          </p:spTgt>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 calcmode="lin" valueType="num">
                                      <p:cBhvr additive="base">
                                        <p:cTn id="19" dur="500"/>
                                        <p:tgtEl>
                                          <p:spTgt spid="14">
                                            <p:txEl>
                                              <p:pRg st="4" end="4"/>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1768CB-4499-2BB9-A285-2986522D5D00}"/>
              </a:ext>
            </a:extLst>
          </p:cNvPr>
          <p:cNvSpPr/>
          <p:nvPr/>
        </p:nvSpPr>
        <p:spPr>
          <a:xfrm>
            <a:off x="0" y="4180374"/>
            <a:ext cx="4645891" cy="1700881"/>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4">
            <a:extLst>
              <a:ext uri="{FF2B5EF4-FFF2-40B4-BE49-F238E27FC236}">
                <a16:creationId xmlns:a16="http://schemas.microsoft.com/office/drawing/2014/main" id="{CF07BA39-E89C-8DFF-877E-83B7E457B918}"/>
              </a:ext>
            </a:extLst>
          </p:cNvPr>
          <p:cNvSpPr>
            <a:spLocks noGrp="1"/>
          </p:cNvSpPr>
          <p:nvPr>
            <p:ph type="title"/>
          </p:nvPr>
        </p:nvSpPr>
        <p:spPr>
          <a:xfrm>
            <a:off x="235670" y="942109"/>
            <a:ext cx="4096185" cy="5708073"/>
          </a:xfrm>
        </p:spPr>
        <p:txBody>
          <a:bodyPr>
            <a:noAutofit/>
          </a:bodyPr>
          <a:lstStyle/>
          <a:p>
            <a:br>
              <a:rPr lang="en-SG" sz="2400" b="1" i="0" dirty="0">
                <a:solidFill>
                  <a:schemeClr val="bg2"/>
                </a:solidFill>
                <a:effectLst/>
                <a:latin typeface="PingFang SC"/>
              </a:rPr>
            </a:br>
            <a:r>
              <a:rPr lang="en-SG" sz="2400" b="1" i="0" dirty="0">
                <a:solidFill>
                  <a:schemeClr val="bg2"/>
                </a:solidFill>
                <a:effectLst/>
                <a:latin typeface="PingFang SC"/>
              </a:rPr>
              <a:t>Data Extraction and Preprocessing</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Machine Learning Model Development</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i="0" dirty="0">
                <a:solidFill>
                  <a:schemeClr val="bg2"/>
                </a:solidFill>
                <a:effectLst/>
                <a:latin typeface="PingFang SC"/>
              </a:rPr>
            </a:br>
            <a:r>
              <a:rPr lang="en-SG" sz="2400" b="1" i="0" dirty="0">
                <a:solidFill>
                  <a:schemeClr val="bg2"/>
                </a:solidFill>
                <a:effectLst/>
                <a:latin typeface="PingFang SC"/>
              </a:rPr>
              <a:t>Model Interpretation and Insights</a:t>
            </a:r>
            <a:r>
              <a:rPr lang="en-SG" sz="2400" b="0" i="0" dirty="0">
                <a:solidFill>
                  <a:schemeClr val="bg2"/>
                </a:solidFill>
                <a:effectLst/>
                <a:latin typeface="PingFang SC"/>
              </a:rPr>
              <a:t>:</a:t>
            </a:r>
            <a:br>
              <a:rPr lang="en-SG" sz="2400" b="0" i="0" dirty="0">
                <a:solidFill>
                  <a:schemeClr val="bg2"/>
                </a:solidFill>
                <a:effectLst/>
                <a:latin typeface="PingFang SC"/>
              </a:rPr>
            </a:br>
            <a:br>
              <a:rPr lang="en-SG" sz="2400" b="0" dirty="0">
                <a:solidFill>
                  <a:schemeClr val="bg2"/>
                </a:solidFill>
                <a:latin typeface="PingFang SC"/>
              </a:rPr>
            </a:br>
            <a:br>
              <a:rPr lang="en-SG" sz="2400" b="0" i="0" dirty="0">
                <a:solidFill>
                  <a:schemeClr val="bg2"/>
                </a:solidFill>
                <a:effectLst/>
                <a:latin typeface="PingFang SC"/>
              </a:rPr>
            </a:br>
            <a:endParaRPr lang="en-SG" sz="2400" dirty="0">
              <a:solidFill>
                <a:schemeClr val="bg2"/>
              </a:solidFill>
              <a:latin typeface="PingFang SC"/>
            </a:endParaRPr>
          </a:p>
        </p:txBody>
      </p:sp>
      <p:cxnSp>
        <p:nvCxnSpPr>
          <p:cNvPr id="8" name="Straight Connector 7">
            <a:extLst>
              <a:ext uri="{FF2B5EF4-FFF2-40B4-BE49-F238E27FC236}">
                <a16:creationId xmlns:a16="http://schemas.microsoft.com/office/drawing/2014/main" id="{21052D55-7BBB-2496-2A85-8635ECF07A42}"/>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913AF4AD-6DDC-E723-F966-1F5ADAC958DD}"/>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solidFill>
                <a:latin typeface="+mj-lt"/>
              </a:rPr>
              <a:t>Predicting Used Car Prices: A Data-Driven Approach</a:t>
            </a:r>
            <a:endParaRPr lang="en-SG" sz="2400" b="1" dirty="0">
              <a:solidFill>
                <a:schemeClr val="tx2"/>
              </a:solidFill>
              <a:latin typeface="+mj-lt"/>
            </a:endParaRPr>
          </a:p>
        </p:txBody>
      </p:sp>
      <p:sp>
        <p:nvSpPr>
          <p:cNvPr id="14" name="Vertical Text Placeholder 5">
            <a:extLst>
              <a:ext uri="{FF2B5EF4-FFF2-40B4-BE49-F238E27FC236}">
                <a16:creationId xmlns:a16="http://schemas.microsoft.com/office/drawing/2014/main" id="{2831EE07-A624-E4D5-B14A-3EB156882C02}"/>
              </a:ext>
            </a:extLst>
          </p:cNvPr>
          <p:cNvSpPr>
            <a:spLocks noGrp="1"/>
          </p:cNvSpPr>
          <p:nvPr>
            <p:ph type="body" orient="vert" idx="1"/>
          </p:nvPr>
        </p:nvSpPr>
        <p:spPr>
          <a:xfrm rot="16200000">
            <a:off x="5982119" y="-557232"/>
            <a:ext cx="4947550" cy="7472216"/>
          </a:xfrm>
        </p:spPr>
        <p:txBody>
          <a:bodyPr/>
          <a:lstStyle/>
          <a:p>
            <a:pPr marL="285750" indent="-285750">
              <a:buFont typeface="Arial" panose="020B0604020202020204" pitchFamily="34" charset="0"/>
              <a:buChar char="•"/>
            </a:pPr>
            <a:r>
              <a:rPr lang="en-US" b="0" dirty="0"/>
              <a:t>Analyzes feature importance to understand key price drivers.</a:t>
            </a:r>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Provides insights into the relationship between features vs price.</a:t>
            </a:r>
          </a:p>
        </p:txBody>
      </p:sp>
    </p:spTree>
    <p:extLst>
      <p:ext uri="{BB962C8B-B14F-4D97-AF65-F5344CB8AC3E}">
        <p14:creationId xmlns:p14="http://schemas.microsoft.com/office/powerpoint/2010/main" val="7592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 calcmode="lin" valueType="num">
                                      <p:cBhvr additive="base">
                                        <p:cTn id="11"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12" dur="500"/>
                                        <p:tgtEl>
                                          <p:spTgt spid="14">
                                            <p:txEl>
                                              <p:pRg st="0" end="0"/>
                                            </p:tx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p:tgtEl>
                                          <p:spTgt spid="14">
                                            <p:txEl>
                                              <p:pRg st="2" end="2"/>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FBD51C6-AF96-A683-08DF-7AE5CE7B2C14}"/>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3FA3B3C-E01A-8958-3955-66493224576C}"/>
              </a:ext>
            </a:extLst>
          </p:cNvPr>
          <p:cNvSpPr>
            <a:spLocks noGrp="1"/>
          </p:cNvSpPr>
          <p:nvPr>
            <p:ph type="title"/>
          </p:nvPr>
        </p:nvSpPr>
        <p:spPr>
          <a:xfrm>
            <a:off x="340758" y="822044"/>
            <a:ext cx="4258951" cy="3182082"/>
          </a:xfrm>
        </p:spPr>
        <p:txBody>
          <a:bodyPr>
            <a:noAutofit/>
          </a:bodyPr>
          <a:lstStyle/>
          <a:p>
            <a:pPr algn="l"/>
            <a:r>
              <a:rPr lang="en-US" sz="2400" b="1" dirty="0">
                <a:solidFill>
                  <a:schemeClr val="bg2"/>
                </a:solidFill>
                <a:effectLst/>
                <a:latin typeface="+mn-lt"/>
              </a:rPr>
              <a:t>Retrieval of Individual Listing URLs from Search Pages</a:t>
            </a:r>
            <a:br>
              <a:rPr lang="en-US" sz="2400" b="0" dirty="0">
                <a:solidFill>
                  <a:schemeClr val="bg2"/>
                </a:solidFill>
                <a:effectLst/>
                <a:latin typeface="+mn-lt"/>
              </a:rPr>
            </a:br>
            <a:endParaRPr lang="en-SG" sz="2400" dirty="0">
              <a:solidFill>
                <a:schemeClr val="bg2"/>
              </a:solidFill>
              <a:latin typeface="+mn-lt"/>
            </a:endParaRPr>
          </a:p>
        </p:txBody>
      </p:sp>
      <p:sp>
        <p:nvSpPr>
          <p:cNvPr id="3" name="Text Placeholder 2">
            <a:extLst>
              <a:ext uri="{FF2B5EF4-FFF2-40B4-BE49-F238E27FC236}">
                <a16:creationId xmlns:a16="http://schemas.microsoft.com/office/drawing/2014/main" id="{3E5FEA55-013A-F6E2-5A51-5CF0BBBB58E8}"/>
              </a:ext>
            </a:extLst>
          </p:cNvPr>
          <p:cNvSpPr>
            <a:spLocks noGrp="1"/>
          </p:cNvSpPr>
          <p:nvPr>
            <p:ph type="body" idx="1"/>
          </p:nvPr>
        </p:nvSpPr>
        <p:spPr>
          <a:xfrm>
            <a:off x="5164115" y="4285673"/>
            <a:ext cx="6687127" cy="2410691"/>
          </a:xfrm>
        </p:spPr>
        <p:txBody>
          <a:bodyPr>
            <a:noAutofit/>
          </a:bodyPr>
          <a:lstStyle/>
          <a:p>
            <a:pPr algn="l"/>
            <a:r>
              <a:rPr lang="en-SG" sz="700" dirty="0"/>
              <a:t>['https://www.sgcarmart.com/used-cars/listing?avl=a&amp;limit=100&amp;vts[]=2&amp;page=1', 'https://www.sgcarmart.com/used-cars/listing?avl=a&amp;limit=100&amp;vts[]=2&amp;page=2', 'https://www.sgcarmart.com/used-cars/listing?avl=a&amp;limit=100&amp;vts[]=2&amp;page=3', 'https://www.sgcarmart.com/used-cars/listing?avl=a&amp;limit=100&amp;vts[]=2&amp;page=4', 'https://www.sgcarmart.com/used-cars/listing?avl=a&amp;limit=100&amp;vts[]=2&amp;page=5', 'https://www.sgcarmart.com/used-cars/listing?avl=a&amp;limit=100&amp;vts[]=2&amp;page=6', 'https://www.sgcarmart.com/used-cars/listing?avl=a&amp;limit=100&amp;vts[]=2&amp;page=7', 'https://www.sgcarmart.com/used-cars/listing?avl=a&amp;limit=100&amp;vts[]=2&amp;page=8', 'https://www.sgcarmart.com/used-cars/listing?avl=a&amp;limit=100&amp;vts[]=2&amp;page=9', 'https://www.sgcarmart.com/used-cars/listing?avl=a&amp;limit=100&amp;vts[]=2&amp;page=10', 'https://www.sgcarmart.com/used-cars/listing?avl=a&amp;limit=100&amp;vts[]=2&amp;page=11', 'https://www.sgcarmart.com/used-cars/listing?avl=a&amp;limit=100&amp;vts[]=2&amp;page=12', 'https://www.sgcarmart.com/used-cars/listing?avl=a&amp;limit=100&amp;vts[]=2&amp;page=13', 'https://www.sgcarmart.com/used-cars/listing?avl=a&amp;limit=100&amp;vts[]=2&amp;page=14', 'https://www.sgcarmart.com/used-cars/listing?avl=a&amp;limit=100&amp;vts[]=2&amp;page=15’, </a:t>
            </a:r>
          </a:p>
          <a:p>
            <a:r>
              <a:rPr lang="en-SG" sz="700" dirty="0"/>
              <a:t>etc.</a:t>
            </a:r>
          </a:p>
        </p:txBody>
      </p:sp>
      <p:pic>
        <p:nvPicPr>
          <p:cNvPr id="5" name="Picture 4">
            <a:extLst>
              <a:ext uri="{FF2B5EF4-FFF2-40B4-BE49-F238E27FC236}">
                <a16:creationId xmlns:a16="http://schemas.microsoft.com/office/drawing/2014/main" id="{FCD2AAA3-C16C-0FAF-BAF3-911BD6835F9C}"/>
              </a:ext>
            </a:extLst>
          </p:cNvPr>
          <p:cNvPicPr>
            <a:picLocks noChangeAspect="1"/>
          </p:cNvPicPr>
          <p:nvPr/>
        </p:nvPicPr>
        <p:blipFill>
          <a:blip r:embed="rId2"/>
          <a:stretch>
            <a:fillRect/>
          </a:stretch>
        </p:blipFill>
        <p:spPr>
          <a:xfrm>
            <a:off x="5164115" y="705113"/>
            <a:ext cx="6687127" cy="3509086"/>
          </a:xfrm>
          <a:prstGeom prst="rect">
            <a:avLst/>
          </a:prstGeom>
        </p:spPr>
      </p:pic>
      <p:sp>
        <p:nvSpPr>
          <p:cNvPr id="6" name="Rectangle 5">
            <a:extLst>
              <a:ext uri="{FF2B5EF4-FFF2-40B4-BE49-F238E27FC236}">
                <a16:creationId xmlns:a16="http://schemas.microsoft.com/office/drawing/2014/main" id="{E6059AE9-573F-8BA9-4F35-653566F8466A}"/>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latin typeface="+mj-lt"/>
              </a:rPr>
              <a:t>Data Extraction</a:t>
            </a:r>
          </a:p>
        </p:txBody>
      </p:sp>
      <p:sp>
        <p:nvSpPr>
          <p:cNvPr id="8" name="TextBox 7">
            <a:extLst>
              <a:ext uri="{FF2B5EF4-FFF2-40B4-BE49-F238E27FC236}">
                <a16:creationId xmlns:a16="http://schemas.microsoft.com/office/drawing/2014/main" id="{270A4EF5-BFD0-E546-4B51-5ED405E0C8DE}"/>
              </a:ext>
            </a:extLst>
          </p:cNvPr>
          <p:cNvSpPr txBox="1"/>
          <p:nvPr/>
        </p:nvSpPr>
        <p:spPr>
          <a:xfrm>
            <a:off x="340758" y="4331129"/>
            <a:ext cx="3414717" cy="2246769"/>
          </a:xfrm>
          <a:prstGeom prst="rect">
            <a:avLst/>
          </a:prstGeom>
          <a:noFill/>
        </p:spPr>
        <p:txBody>
          <a:bodyPr wrap="none" rtlCol="0">
            <a:spAutoFit/>
          </a:bodyPr>
          <a:lstStyle/>
          <a:p>
            <a:r>
              <a:rPr lang="en-SG" sz="700" b="0" i="0" dirty="0">
                <a:solidFill>
                  <a:srgbClr val="CCCCCC"/>
                </a:solidFill>
                <a:effectLst/>
                <a:latin typeface="Consolas" panose="020B0609020204030204" pitchFamily="49" charset="0"/>
                <a:hlinkClick r:id="rId3"/>
              </a:rPr>
              <a:t>https://www.sgcarmart.com/used_cars/info.php?ID=1293490&amp;DL=4524\</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4"/>
              </a:rPr>
              <a:t>https://www.sgcarmart.com/used_cars/info.php?ID=1335107&amp;DL=2876\</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5"/>
              </a:rPr>
              <a:t>https://www.sgcarmart.com/used_cars/info.php?ID=1319958&amp;DL=1188\</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6"/>
              </a:rPr>
              <a:t>https://www.sgcarmart.com/used_cars/info.php?ID=1335957&amp;DL=4014\</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7"/>
              </a:rPr>
              <a:t>https://www.sgcarmart.com/used_cars/info.php?ID=1319609&amp;DL=2875\</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8"/>
              </a:rPr>
              <a:t>https://www.sgcarmart.com/used_cars/info.php?ID=1317859&amp;DL=4516\</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9"/>
              </a:rPr>
              <a:t>https://www.sgcarmart.com/used_cars/info.php?ID=1336144&amp;DL=2547\</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0"/>
              </a:rPr>
              <a:t>https://www.sgcarmart.com/used_cars/info.php?ID=1333407&amp;DL=1136\</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1"/>
              </a:rPr>
              <a:t>https://www.sgcarmart.com/used_cars/info.php?ID=1238413&amp;DL=2958\</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2"/>
              </a:rPr>
              <a:t>https://www.sgcarmart.com/used_cars/info.php?ID=1310552&amp;DL=4731\</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3"/>
              </a:rPr>
              <a:t>https://www.sgcarmart.com/used_cars/info.php?ID=1336120&amp;DL=4298\</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4"/>
              </a:rPr>
              <a:t>https://www.sgcarmart.com/used_cars/info.php?ID=1332855&amp;DL=4343\</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5"/>
              </a:rPr>
              <a:t>https://www.sgcarmart.com/used_cars/info.php?ID=1300697&amp;DL=3392\</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6"/>
              </a:rPr>
              <a:t>https://www.sgcarmart.com/used_cars/info.php?ID=1312030&amp;DL=4111\</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7"/>
              </a:rPr>
              <a:t>https://www.sgcarmart.com/used_cars/info.php?ID=1263451&amp;DL=2339\</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8"/>
              </a:rPr>
              <a:t>https://www.sgcarmart.com/used_cars/info.php?ID=1303473&amp;DL=3723\</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19"/>
              </a:rPr>
              <a:t>https://www.sgcarmart.com/used_cars/info.php?ID=1318293&amp;DL=2984\</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20"/>
              </a:rPr>
              <a:t>https://www.sgcarmart.com/used_cars/info.php?ID=1334057&amp;DL=2549\</a:t>
            </a:r>
            <a:r>
              <a:rPr lang="en-SG" sz="700" b="0" i="0" dirty="0">
                <a:solidFill>
                  <a:srgbClr val="CCCCCC"/>
                </a:solidFill>
                <a:effectLst/>
                <a:latin typeface="Consolas" panose="020B0609020204030204" pitchFamily="49" charset="0"/>
              </a:rPr>
              <a:t> </a:t>
            </a:r>
          </a:p>
          <a:p>
            <a:r>
              <a:rPr lang="en-SG" sz="700" b="0" i="0" dirty="0">
                <a:solidFill>
                  <a:srgbClr val="CCCCCC"/>
                </a:solidFill>
                <a:effectLst/>
                <a:latin typeface="Consolas" panose="020B0609020204030204" pitchFamily="49" charset="0"/>
                <a:hlinkClick r:id="rId21"/>
              </a:rPr>
              <a:t>https://www.sgcarmart.com/used_cars/info.php?ID=1332636&amp;DL=3414\</a:t>
            </a:r>
            <a:r>
              <a:rPr lang="en-SG" sz="700" b="0" i="0" dirty="0">
                <a:solidFill>
                  <a:srgbClr val="CCCCCC"/>
                </a:solidFill>
                <a:effectLst/>
                <a:latin typeface="Consolas" panose="020B0609020204030204" pitchFamily="49" charset="0"/>
              </a:rPr>
              <a:t> </a:t>
            </a:r>
          </a:p>
          <a:p>
            <a:r>
              <a:rPr lang="en-SG" sz="700" dirty="0">
                <a:solidFill>
                  <a:schemeClr val="tx2"/>
                </a:solidFill>
                <a:latin typeface="Consolas" panose="020B0609020204030204" pitchFamily="49" charset="0"/>
              </a:rPr>
              <a:t>etc</a:t>
            </a:r>
            <a:endParaRPr lang="en-SG" sz="700" b="0" i="0" dirty="0">
              <a:solidFill>
                <a:schemeClr val="tx2"/>
              </a:solidFill>
              <a:effectLst/>
              <a:latin typeface="Consolas" panose="020B0609020204030204" pitchFamily="49" charset="0"/>
            </a:endParaRPr>
          </a:p>
        </p:txBody>
      </p:sp>
      <p:sp>
        <p:nvSpPr>
          <p:cNvPr id="9" name="Arrow: Right 8">
            <a:extLst>
              <a:ext uri="{FF2B5EF4-FFF2-40B4-BE49-F238E27FC236}">
                <a16:creationId xmlns:a16="http://schemas.microsoft.com/office/drawing/2014/main" id="{FDC15CD4-5E64-E96A-5AEC-D77D17113A12}"/>
              </a:ext>
            </a:extLst>
          </p:cNvPr>
          <p:cNvSpPr/>
          <p:nvPr/>
        </p:nvSpPr>
        <p:spPr>
          <a:xfrm>
            <a:off x="4719782" y="705114"/>
            <a:ext cx="979054" cy="18155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4F04C706-27F1-8729-9E78-3C060ABCEA1A}"/>
              </a:ext>
            </a:extLst>
          </p:cNvPr>
          <p:cNvSpPr/>
          <p:nvPr/>
        </p:nvSpPr>
        <p:spPr>
          <a:xfrm>
            <a:off x="7879605" y="4063279"/>
            <a:ext cx="628073" cy="267850"/>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Left 10">
            <a:extLst>
              <a:ext uri="{FF2B5EF4-FFF2-40B4-BE49-F238E27FC236}">
                <a16:creationId xmlns:a16="http://schemas.microsoft.com/office/drawing/2014/main" id="{7829FDDE-37EF-D7DB-303D-66F0DC7A14D8}"/>
              </a:ext>
            </a:extLst>
          </p:cNvPr>
          <p:cNvSpPr/>
          <p:nvPr/>
        </p:nvSpPr>
        <p:spPr>
          <a:xfrm>
            <a:off x="4479637" y="5172805"/>
            <a:ext cx="286327" cy="563415"/>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7861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left)">
                                      <p:cBhvr>
                                        <p:cTn id="13" dur="500"/>
                                        <p:tgtEl>
                                          <p:spTgt spid="5"/>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down)">
                                      <p:cBhvr>
                                        <p:cTn id="24" dur="500"/>
                                        <p:tgtEl>
                                          <p:spTgt spid="10"/>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3">
                                            <p:txEl>
                                              <p:pRg st="0" end="0"/>
                                            </p:txEl>
                                          </p:spTgt>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left)">
                                      <p:cBhvr>
                                        <p:cTn id="38" dur="500"/>
                                        <p:tgtEl>
                                          <p:spTgt spid="11"/>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p:tgtEl>
                                          <p:spTgt spid="8"/>
                                        </p:tgtEl>
                                        <p:attrNameLst>
                                          <p:attrName>ppt_x</p:attrName>
                                        </p:attrNameLst>
                                      </p:cBhvr>
                                      <p:tavLst>
                                        <p:tav tm="0">
                                          <p:val>
                                            <p:strVal val="#ppt_x-#ppt_w*1.125000"/>
                                          </p:val>
                                        </p:tav>
                                        <p:tav tm="100000">
                                          <p:val>
                                            <p:strVal val="#ppt_x"/>
                                          </p:val>
                                        </p:tav>
                                      </p:tavLst>
                                    </p:anim>
                                    <p:animEffect transition="in" filter="wipe(righ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FBD51C6-AF96-A683-08DF-7AE5CE7B2C14}"/>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3FA3B3C-E01A-8958-3955-66493224576C}"/>
              </a:ext>
            </a:extLst>
          </p:cNvPr>
          <p:cNvSpPr>
            <a:spLocks noGrp="1"/>
          </p:cNvSpPr>
          <p:nvPr>
            <p:ph type="title"/>
          </p:nvPr>
        </p:nvSpPr>
        <p:spPr>
          <a:xfrm>
            <a:off x="340758" y="822044"/>
            <a:ext cx="4258951" cy="3182082"/>
          </a:xfrm>
        </p:spPr>
        <p:txBody>
          <a:bodyPr>
            <a:noAutofit/>
          </a:bodyPr>
          <a:lstStyle/>
          <a:p>
            <a:pPr algn="l"/>
            <a:r>
              <a:rPr lang="en-US" sz="2400" dirty="0">
                <a:solidFill>
                  <a:schemeClr val="bg2"/>
                </a:solidFill>
                <a:effectLst/>
                <a:latin typeface="+mn-lt"/>
              </a:rPr>
              <a:t>Retrieval </a:t>
            </a:r>
            <a:r>
              <a:rPr lang="en-US" sz="2400" dirty="0">
                <a:solidFill>
                  <a:schemeClr val="bg2"/>
                </a:solidFill>
                <a:latin typeface="+mn-lt"/>
              </a:rPr>
              <a:t>specific attributes from a parsed individual car listing URL</a:t>
            </a:r>
            <a:br>
              <a:rPr lang="en-US" sz="2400" dirty="0">
                <a:solidFill>
                  <a:schemeClr val="bg2"/>
                </a:solidFill>
                <a:latin typeface="+mn-lt"/>
              </a:rPr>
            </a:br>
            <a:endParaRPr lang="en-SG" sz="2400" dirty="0">
              <a:solidFill>
                <a:schemeClr val="bg2"/>
              </a:solidFill>
              <a:latin typeface="+mn-lt"/>
            </a:endParaRPr>
          </a:p>
        </p:txBody>
      </p:sp>
      <p:sp>
        <p:nvSpPr>
          <p:cNvPr id="3" name="Text Placeholder 2">
            <a:extLst>
              <a:ext uri="{FF2B5EF4-FFF2-40B4-BE49-F238E27FC236}">
                <a16:creationId xmlns:a16="http://schemas.microsoft.com/office/drawing/2014/main" id="{3E5FEA55-013A-F6E2-5A51-5CF0BBBB58E8}"/>
              </a:ext>
            </a:extLst>
          </p:cNvPr>
          <p:cNvSpPr>
            <a:spLocks noGrp="1"/>
          </p:cNvSpPr>
          <p:nvPr>
            <p:ph type="body" idx="1"/>
          </p:nvPr>
        </p:nvSpPr>
        <p:spPr>
          <a:xfrm>
            <a:off x="5164115" y="4951554"/>
            <a:ext cx="6687127" cy="1108363"/>
          </a:xfrm>
        </p:spPr>
        <p:txBody>
          <a:bodyPr>
            <a:noAutofit/>
          </a:bodyPr>
          <a:lstStyle/>
          <a:p>
            <a:pPr algn="l"/>
            <a:r>
              <a:rPr lang="en-SG" sz="800" dirty="0"/>
              <a:t>'LISTING_URL', 'BRAND', 'PRICE', 'DEPRE_YEARLY', 'REG_DATE’, </a:t>
            </a:r>
          </a:p>
          <a:p>
            <a:pPr algn="l"/>
            <a:r>
              <a:rPr lang="en-SG" sz="800" dirty="0"/>
              <a:t>'MILEAGE_KM’, ‘MANUFACTURED_YEAR', 'ROAD_TAX_YEARLY', 'TRANSMISSION', 'DEREG_VALUE_FROM_SCRAPE_DATE’, 'SCRAPE_DATE', 'OMV', 'ARF', 'COE_FROM_SCRAPE_DATE', 'DAYS_OF_COE_LEFT’, 'ENGINE_CAPACITY_CC', 'CURB_WEIGHT_KG', 'NO_OF_OWNERS', 'VEHICLE_TYPE', 'FUEL_TYPE'</a:t>
            </a:r>
          </a:p>
        </p:txBody>
      </p:sp>
      <p:sp>
        <p:nvSpPr>
          <p:cNvPr id="6" name="Rectangle 5">
            <a:extLst>
              <a:ext uri="{FF2B5EF4-FFF2-40B4-BE49-F238E27FC236}">
                <a16:creationId xmlns:a16="http://schemas.microsoft.com/office/drawing/2014/main" id="{E6059AE9-573F-8BA9-4F35-653566F8466A}"/>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Data Extraction</a:t>
            </a:r>
          </a:p>
        </p:txBody>
      </p:sp>
      <p:sp>
        <p:nvSpPr>
          <p:cNvPr id="11" name="Arrow: Left 10">
            <a:extLst>
              <a:ext uri="{FF2B5EF4-FFF2-40B4-BE49-F238E27FC236}">
                <a16:creationId xmlns:a16="http://schemas.microsoft.com/office/drawing/2014/main" id="{7829FDDE-37EF-D7DB-303D-66F0DC7A14D8}"/>
              </a:ext>
            </a:extLst>
          </p:cNvPr>
          <p:cNvSpPr/>
          <p:nvPr/>
        </p:nvSpPr>
        <p:spPr>
          <a:xfrm>
            <a:off x="4479637" y="5172805"/>
            <a:ext cx="286327" cy="563415"/>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320F296E-2F08-CE6F-1E08-AFA72D81595B}"/>
              </a:ext>
            </a:extLst>
          </p:cNvPr>
          <p:cNvPicPr>
            <a:picLocks noChangeAspect="1"/>
          </p:cNvPicPr>
          <p:nvPr/>
        </p:nvPicPr>
        <p:blipFill>
          <a:blip r:embed="rId2"/>
          <a:stretch>
            <a:fillRect/>
          </a:stretch>
        </p:blipFill>
        <p:spPr>
          <a:xfrm>
            <a:off x="5164115" y="709026"/>
            <a:ext cx="6687125" cy="3488178"/>
          </a:xfrm>
          <a:prstGeom prst="rect">
            <a:avLst/>
          </a:prstGeom>
        </p:spPr>
      </p:pic>
      <p:sp>
        <p:nvSpPr>
          <p:cNvPr id="9" name="Arrow: Right 8">
            <a:extLst>
              <a:ext uri="{FF2B5EF4-FFF2-40B4-BE49-F238E27FC236}">
                <a16:creationId xmlns:a16="http://schemas.microsoft.com/office/drawing/2014/main" id="{FDC15CD4-5E64-E96A-5AEC-D77D17113A12}"/>
              </a:ext>
            </a:extLst>
          </p:cNvPr>
          <p:cNvSpPr/>
          <p:nvPr/>
        </p:nvSpPr>
        <p:spPr>
          <a:xfrm>
            <a:off x="5606473" y="3247450"/>
            <a:ext cx="979054" cy="18155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E546BF38-FF99-2C1C-032B-33F6EA08941F}"/>
              </a:ext>
            </a:extLst>
          </p:cNvPr>
          <p:cNvSpPr/>
          <p:nvPr/>
        </p:nvSpPr>
        <p:spPr>
          <a:xfrm>
            <a:off x="6825673" y="2549236"/>
            <a:ext cx="2179782" cy="16479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4F04C706-27F1-8729-9E78-3C060ABCEA1A}"/>
              </a:ext>
            </a:extLst>
          </p:cNvPr>
          <p:cNvSpPr/>
          <p:nvPr/>
        </p:nvSpPr>
        <p:spPr>
          <a:xfrm>
            <a:off x="7879605" y="4063279"/>
            <a:ext cx="628073" cy="267850"/>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1A765A57-B3CA-1DB3-48CB-764F0C6CFB64}"/>
              </a:ext>
            </a:extLst>
          </p:cNvPr>
          <p:cNvPicPr>
            <a:picLocks noChangeAspect="1"/>
          </p:cNvPicPr>
          <p:nvPr/>
        </p:nvPicPr>
        <p:blipFill>
          <a:blip r:embed="rId3"/>
          <a:stretch>
            <a:fillRect/>
          </a:stretch>
        </p:blipFill>
        <p:spPr>
          <a:xfrm>
            <a:off x="172398" y="4287171"/>
            <a:ext cx="4307239" cy="2549576"/>
          </a:xfrm>
          <a:prstGeom prst="rect">
            <a:avLst/>
          </a:prstGeom>
        </p:spPr>
      </p:pic>
    </p:spTree>
    <p:extLst>
      <p:ext uri="{BB962C8B-B14F-4D97-AF65-F5344CB8AC3E}">
        <p14:creationId xmlns:p14="http://schemas.microsoft.com/office/powerpoint/2010/main" val="41856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left)">
                                      <p:cBhvr>
                                        <p:cTn id="13" dur="500"/>
                                        <p:tgtEl>
                                          <p:spTgt spid="12"/>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p:tgtEl>
                                          <p:spTgt spid="10"/>
                                        </p:tgtEl>
                                        <p:attrNameLst>
                                          <p:attrName>ppt_y</p:attrName>
                                        </p:attrNameLst>
                                      </p:cBhvr>
                                      <p:tavLst>
                                        <p:tav tm="0">
                                          <p:val>
                                            <p:strVal val="#ppt_y-#ppt_h*1.125000"/>
                                          </p:val>
                                        </p:tav>
                                        <p:tav tm="100000">
                                          <p:val>
                                            <p:strVal val="#ppt_y"/>
                                          </p:val>
                                        </p:tav>
                                      </p:tavLst>
                                    </p:anim>
                                    <p:animEffect transition="in" filter="wipe(down)">
                                      <p:cBhvr>
                                        <p:cTn id="29" dur="500"/>
                                        <p:tgtEl>
                                          <p:spTgt spid="10"/>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additive="base">
                                        <p:cTn id="32"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3">
                                            <p:txEl>
                                              <p:pRg st="0" end="0"/>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 calcmode="lin" valueType="num">
                                      <p:cBhvr additive="base">
                                        <p:cTn id="3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ppt_x</p:attrName>
                                        </p:attrNameLst>
                                      </p:cBhvr>
                                      <p:tavLst>
                                        <p:tav tm="0">
                                          <p:val>
                                            <p:strVal val="#ppt_x+#ppt_w*1.125000"/>
                                          </p:val>
                                        </p:tav>
                                        <p:tav tm="100000">
                                          <p:val>
                                            <p:strVal val="#ppt_x"/>
                                          </p:val>
                                        </p:tav>
                                      </p:tavLst>
                                    </p:anim>
                                    <p:animEffect transition="in" filter="wipe(left)">
                                      <p:cBhvr>
                                        <p:cTn id="43" dur="500"/>
                                        <p:tgtEl>
                                          <p:spTgt spid="11"/>
                                        </p:tgtEl>
                                      </p:cBhvr>
                                    </p:animEffect>
                                  </p:childTnLst>
                                </p:cTn>
                              </p:par>
                              <p:par>
                                <p:cTn id="44" presetID="12" presetClass="entr" presetSubtype="8"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p:tgtEl>
                                          <p:spTgt spid="15"/>
                                        </p:tgtEl>
                                        <p:attrNameLst>
                                          <p:attrName>ppt_x</p:attrName>
                                        </p:attrNameLst>
                                      </p:cBhvr>
                                      <p:tavLst>
                                        <p:tav tm="0">
                                          <p:val>
                                            <p:strVal val="#ppt_x-#ppt_w*1.125000"/>
                                          </p:val>
                                        </p:tav>
                                        <p:tav tm="100000">
                                          <p:val>
                                            <p:strVal val="#ppt_x"/>
                                          </p:val>
                                        </p:tav>
                                      </p:tavLst>
                                    </p:anim>
                                    <p:animEffect transition="in" filter="wipe(righ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1" grpId="0" animBg="1"/>
      <p:bldP spid="9" grpId="0" animBg="1"/>
      <p:bldP spid="13"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5596473-583E-0C64-0C1F-70C990873841}"/>
              </a:ext>
            </a:extLst>
          </p:cNvPr>
          <p:cNvSpPr>
            <a:spLocks noGrp="1"/>
          </p:cNvSpPr>
          <p:nvPr>
            <p:ph type="subTitle" idx="1"/>
          </p:nvPr>
        </p:nvSpPr>
        <p:spPr>
          <a:xfrm>
            <a:off x="7647708" y="3400221"/>
            <a:ext cx="4470399" cy="387180"/>
          </a:xfrm>
        </p:spPr>
        <p:txBody>
          <a:bodyPr>
            <a:noAutofit/>
          </a:bodyPr>
          <a:lstStyle/>
          <a:p>
            <a:pPr algn="ctr"/>
            <a:r>
              <a:rPr lang="en-SG" sz="1600" dirty="0">
                <a:solidFill>
                  <a:schemeClr val="tx2"/>
                </a:solidFill>
                <a:effectLst/>
              </a:rPr>
              <a:t>One-hot encoding ‘TRANSMISSION’</a:t>
            </a:r>
          </a:p>
        </p:txBody>
      </p:sp>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Data Processing/ Optimization</a:t>
            </a:r>
          </a:p>
        </p:txBody>
      </p:sp>
      <p:pic>
        <p:nvPicPr>
          <p:cNvPr id="10" name="Picture 9">
            <a:extLst>
              <a:ext uri="{FF2B5EF4-FFF2-40B4-BE49-F238E27FC236}">
                <a16:creationId xmlns:a16="http://schemas.microsoft.com/office/drawing/2014/main" id="{2C74CB59-9435-2E33-6FFB-6F15F41D531F}"/>
              </a:ext>
            </a:extLst>
          </p:cNvPr>
          <p:cNvPicPr>
            <a:picLocks noChangeAspect="1"/>
          </p:cNvPicPr>
          <p:nvPr/>
        </p:nvPicPr>
        <p:blipFill>
          <a:blip r:embed="rId2"/>
          <a:stretch>
            <a:fillRect/>
          </a:stretch>
        </p:blipFill>
        <p:spPr>
          <a:xfrm>
            <a:off x="809509" y="3467769"/>
            <a:ext cx="3200847" cy="3258005"/>
          </a:xfrm>
          <a:prstGeom prst="rect">
            <a:avLst/>
          </a:prstGeom>
        </p:spPr>
      </p:pic>
      <p:pic>
        <p:nvPicPr>
          <p:cNvPr id="12" name="Picture 11">
            <a:extLst>
              <a:ext uri="{FF2B5EF4-FFF2-40B4-BE49-F238E27FC236}">
                <a16:creationId xmlns:a16="http://schemas.microsoft.com/office/drawing/2014/main" id="{7C5CA1C1-2909-4F0B-9A6D-CEA115CA39A9}"/>
              </a:ext>
            </a:extLst>
          </p:cNvPr>
          <p:cNvPicPr>
            <a:picLocks noChangeAspect="1"/>
          </p:cNvPicPr>
          <p:nvPr/>
        </p:nvPicPr>
        <p:blipFill>
          <a:blip r:embed="rId3"/>
          <a:stretch>
            <a:fillRect/>
          </a:stretch>
        </p:blipFill>
        <p:spPr>
          <a:xfrm>
            <a:off x="4770680" y="824742"/>
            <a:ext cx="2666348" cy="2643027"/>
          </a:xfrm>
          <a:prstGeom prst="rect">
            <a:avLst/>
          </a:prstGeom>
        </p:spPr>
      </p:pic>
      <p:cxnSp>
        <p:nvCxnSpPr>
          <p:cNvPr id="13" name="Straight Connector 12">
            <a:extLst>
              <a:ext uri="{FF2B5EF4-FFF2-40B4-BE49-F238E27FC236}">
                <a16:creationId xmlns:a16="http://schemas.microsoft.com/office/drawing/2014/main" id="{F0458872-5EE6-B1A7-2A0A-A8DC5E0EDD50}"/>
              </a:ext>
            </a:extLst>
          </p:cNvPr>
          <p:cNvCxnSpPr>
            <a:cxnSpLocks/>
          </p:cNvCxnSpPr>
          <p:nvPr/>
        </p:nvCxnSpPr>
        <p:spPr>
          <a:xfrm>
            <a:off x="4659824" y="3860767"/>
            <a:ext cx="7655562" cy="0"/>
          </a:xfrm>
          <a:prstGeom prst="line">
            <a:avLst/>
          </a:prstGeom>
          <a:ln w="63500">
            <a:solidFill>
              <a:schemeClr val="dk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C0F9939-29C9-DB8B-3BE7-8C27900209DA}"/>
              </a:ext>
            </a:extLst>
          </p:cNvPr>
          <p:cNvPicPr>
            <a:picLocks noChangeAspect="1"/>
          </p:cNvPicPr>
          <p:nvPr/>
        </p:nvPicPr>
        <p:blipFill>
          <a:blip r:embed="rId4"/>
          <a:stretch>
            <a:fillRect/>
          </a:stretch>
        </p:blipFill>
        <p:spPr>
          <a:xfrm>
            <a:off x="4817800" y="3934135"/>
            <a:ext cx="2572109" cy="2457793"/>
          </a:xfrm>
          <a:prstGeom prst="rect">
            <a:avLst/>
          </a:prstGeom>
        </p:spPr>
      </p:pic>
      <p:pic>
        <p:nvPicPr>
          <p:cNvPr id="19" name="Picture 18">
            <a:extLst>
              <a:ext uri="{FF2B5EF4-FFF2-40B4-BE49-F238E27FC236}">
                <a16:creationId xmlns:a16="http://schemas.microsoft.com/office/drawing/2014/main" id="{175091BC-E913-4459-3F76-3D2C32353B54}"/>
              </a:ext>
            </a:extLst>
          </p:cNvPr>
          <p:cNvPicPr>
            <a:picLocks noChangeAspect="1"/>
          </p:cNvPicPr>
          <p:nvPr/>
        </p:nvPicPr>
        <p:blipFill>
          <a:blip r:embed="rId5"/>
          <a:stretch>
            <a:fillRect/>
          </a:stretch>
        </p:blipFill>
        <p:spPr>
          <a:xfrm>
            <a:off x="357009" y="863068"/>
            <a:ext cx="4105848" cy="819264"/>
          </a:xfrm>
          <a:prstGeom prst="rect">
            <a:avLst/>
          </a:prstGeom>
        </p:spPr>
      </p:pic>
      <p:sp>
        <p:nvSpPr>
          <p:cNvPr id="20" name="Arrow: Down 19">
            <a:extLst>
              <a:ext uri="{FF2B5EF4-FFF2-40B4-BE49-F238E27FC236}">
                <a16:creationId xmlns:a16="http://schemas.microsoft.com/office/drawing/2014/main" id="{201FFE2C-811C-6EC0-D404-383057A90A96}"/>
              </a:ext>
            </a:extLst>
          </p:cNvPr>
          <p:cNvSpPr/>
          <p:nvPr/>
        </p:nvSpPr>
        <p:spPr>
          <a:xfrm>
            <a:off x="809509" y="2083628"/>
            <a:ext cx="3200847" cy="982845"/>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400" dirty="0"/>
          </a:p>
          <a:p>
            <a:pPr algn="ctr"/>
            <a:endParaRPr lang="en-SG" sz="1400" dirty="0"/>
          </a:p>
          <a:p>
            <a:pPr algn="ctr"/>
            <a:r>
              <a:rPr lang="en-SG" sz="1400" dirty="0"/>
              <a:t>Remove</a:t>
            </a:r>
          </a:p>
          <a:p>
            <a:pPr algn="ctr"/>
            <a:r>
              <a:rPr lang="en-SG" sz="1400" b="0" dirty="0">
                <a:solidFill>
                  <a:srgbClr val="CE9178"/>
                </a:solidFill>
                <a:effectLst/>
              </a:rPr>
              <a:t>'LISTING_URL'</a:t>
            </a:r>
            <a:r>
              <a:rPr lang="en-SG" sz="1400" b="0" dirty="0">
                <a:solidFill>
                  <a:srgbClr val="CCCCCC"/>
                </a:solidFill>
                <a:effectLst/>
              </a:rPr>
              <a:t>, </a:t>
            </a:r>
            <a:r>
              <a:rPr lang="en-SG" sz="1400" b="0" dirty="0">
                <a:solidFill>
                  <a:srgbClr val="CE9178"/>
                </a:solidFill>
                <a:effectLst/>
              </a:rPr>
              <a:t>'SCRAPE_DATE'</a:t>
            </a:r>
            <a:endParaRPr lang="en-SG" sz="1400" b="0" dirty="0">
              <a:solidFill>
                <a:srgbClr val="CCCCCC"/>
              </a:solidFill>
              <a:effectLst/>
            </a:endParaRPr>
          </a:p>
          <a:p>
            <a:pPr algn="ctr"/>
            <a:endParaRPr lang="en-SG" dirty="0"/>
          </a:p>
        </p:txBody>
      </p:sp>
      <p:pic>
        <p:nvPicPr>
          <p:cNvPr id="26" name="Picture 25">
            <a:extLst>
              <a:ext uri="{FF2B5EF4-FFF2-40B4-BE49-F238E27FC236}">
                <a16:creationId xmlns:a16="http://schemas.microsoft.com/office/drawing/2014/main" id="{932F7567-123E-D8AC-56F5-9BF90E522146}"/>
              </a:ext>
            </a:extLst>
          </p:cNvPr>
          <p:cNvPicPr>
            <a:picLocks noChangeAspect="1"/>
          </p:cNvPicPr>
          <p:nvPr/>
        </p:nvPicPr>
        <p:blipFill>
          <a:blip r:embed="rId6"/>
          <a:stretch>
            <a:fillRect/>
          </a:stretch>
        </p:blipFill>
        <p:spPr>
          <a:xfrm>
            <a:off x="7647708" y="933482"/>
            <a:ext cx="4470399" cy="1820524"/>
          </a:xfrm>
          <a:prstGeom prst="rect">
            <a:avLst/>
          </a:prstGeom>
        </p:spPr>
      </p:pic>
      <p:pic>
        <p:nvPicPr>
          <p:cNvPr id="30" name="Picture 29">
            <a:extLst>
              <a:ext uri="{FF2B5EF4-FFF2-40B4-BE49-F238E27FC236}">
                <a16:creationId xmlns:a16="http://schemas.microsoft.com/office/drawing/2014/main" id="{FBAD7AEB-46E4-C904-4D38-3D859471E8E0}"/>
              </a:ext>
            </a:extLst>
          </p:cNvPr>
          <p:cNvPicPr>
            <a:picLocks noChangeAspect="1"/>
          </p:cNvPicPr>
          <p:nvPr/>
        </p:nvPicPr>
        <p:blipFill>
          <a:blip r:embed="rId7"/>
          <a:stretch>
            <a:fillRect/>
          </a:stretch>
        </p:blipFill>
        <p:spPr>
          <a:xfrm>
            <a:off x="7573818" y="4400038"/>
            <a:ext cx="4618182" cy="642425"/>
          </a:xfrm>
          <a:prstGeom prst="rect">
            <a:avLst/>
          </a:prstGeom>
        </p:spPr>
      </p:pic>
      <p:sp>
        <p:nvSpPr>
          <p:cNvPr id="33" name="TextBox 32">
            <a:extLst>
              <a:ext uri="{FF2B5EF4-FFF2-40B4-BE49-F238E27FC236}">
                <a16:creationId xmlns:a16="http://schemas.microsoft.com/office/drawing/2014/main" id="{0B113FB1-D94E-F5BB-768F-F6C3A2EF1113}"/>
              </a:ext>
            </a:extLst>
          </p:cNvPr>
          <p:cNvSpPr txBox="1"/>
          <p:nvPr/>
        </p:nvSpPr>
        <p:spPr>
          <a:xfrm>
            <a:off x="5040051" y="3467769"/>
            <a:ext cx="2215863" cy="369332"/>
          </a:xfrm>
          <a:prstGeom prst="rect">
            <a:avLst/>
          </a:prstGeom>
          <a:noFill/>
        </p:spPr>
        <p:txBody>
          <a:bodyPr wrap="none" rtlCol="0">
            <a:spAutoFit/>
          </a:bodyPr>
          <a:lstStyle/>
          <a:p>
            <a:r>
              <a:rPr lang="en-SG" dirty="0">
                <a:solidFill>
                  <a:schemeClr val="tx1">
                    <a:lumMod val="75000"/>
                    <a:lumOff val="25000"/>
                  </a:schemeClr>
                </a:solidFill>
              </a:rPr>
              <a:t>Drop NULL Values</a:t>
            </a:r>
          </a:p>
        </p:txBody>
      </p:sp>
      <p:sp>
        <p:nvSpPr>
          <p:cNvPr id="36" name="TextBox 35">
            <a:extLst>
              <a:ext uri="{FF2B5EF4-FFF2-40B4-BE49-F238E27FC236}">
                <a16:creationId xmlns:a16="http://schemas.microsoft.com/office/drawing/2014/main" id="{1DF382A7-0FD0-0AAA-3C34-77D308140460}"/>
              </a:ext>
            </a:extLst>
          </p:cNvPr>
          <p:cNvSpPr txBox="1"/>
          <p:nvPr/>
        </p:nvSpPr>
        <p:spPr>
          <a:xfrm>
            <a:off x="5060472" y="6438756"/>
            <a:ext cx="2175019" cy="369332"/>
          </a:xfrm>
          <a:prstGeom prst="rect">
            <a:avLst/>
          </a:prstGeom>
          <a:noFill/>
        </p:spPr>
        <p:txBody>
          <a:bodyPr wrap="none" rtlCol="0">
            <a:spAutoFit/>
          </a:bodyPr>
          <a:lstStyle/>
          <a:p>
            <a:r>
              <a:rPr lang="en-SG" dirty="0">
                <a:solidFill>
                  <a:schemeClr val="tx1">
                    <a:lumMod val="75000"/>
                    <a:lumOff val="25000"/>
                  </a:schemeClr>
                </a:solidFill>
              </a:rPr>
              <a:t>Datetime Convert</a:t>
            </a:r>
          </a:p>
        </p:txBody>
      </p:sp>
      <p:sp>
        <p:nvSpPr>
          <p:cNvPr id="37" name="Subtitle 4">
            <a:extLst>
              <a:ext uri="{FF2B5EF4-FFF2-40B4-BE49-F238E27FC236}">
                <a16:creationId xmlns:a16="http://schemas.microsoft.com/office/drawing/2014/main" id="{66C09504-B369-A230-4417-466C735A82E2}"/>
              </a:ext>
            </a:extLst>
          </p:cNvPr>
          <p:cNvSpPr txBox="1">
            <a:spLocks/>
          </p:cNvSpPr>
          <p:nvPr/>
        </p:nvSpPr>
        <p:spPr>
          <a:xfrm>
            <a:off x="7647708" y="5818909"/>
            <a:ext cx="4470399" cy="899677"/>
          </a:xfrm>
          <a:prstGeom prst="rect">
            <a:avLst/>
          </a:prstGeom>
        </p:spPr>
        <p:txBody>
          <a:bodyPr vert="horz" lIns="109728" tIns="109728" rIns="109728" bIns="91440" rtlCol="0" anchor="ctr">
            <a:noAutofit/>
          </a:bodyPr>
          <a:lstStyle>
            <a:lvl1pPr marL="0" indent="0" algn="l" defTabSz="914400" rtl="0" eaLnBrk="1" latinLnBrk="0" hangingPunct="1">
              <a:lnSpc>
                <a:spcPct val="150000"/>
              </a:lnSpc>
              <a:spcBef>
                <a:spcPts val="930"/>
              </a:spcBef>
              <a:buFont typeface="Corbel" panose="020B0503020204020204" pitchFamily="34" charset="0"/>
              <a:buNone/>
              <a:defRPr sz="2400" b="0" kern="1200" cap="none"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pPr algn="ctr"/>
            <a:r>
              <a:rPr lang="en-SG" sz="1600" dirty="0" err="1">
                <a:solidFill>
                  <a:schemeClr val="tx2"/>
                </a:solidFill>
              </a:rPr>
              <a:t>Dmatrix</a:t>
            </a:r>
            <a:r>
              <a:rPr lang="en-SG" sz="1600" dirty="0">
                <a:solidFill>
                  <a:schemeClr val="tx2"/>
                </a:solidFill>
              </a:rPr>
              <a:t> to Dummy Variables</a:t>
            </a:r>
            <a:br>
              <a:rPr lang="en-SG" sz="1600" dirty="0">
                <a:solidFill>
                  <a:schemeClr val="tx2"/>
                </a:solidFill>
              </a:rPr>
            </a:br>
            <a:r>
              <a:rPr lang="en-SG" sz="1600" dirty="0">
                <a:solidFill>
                  <a:schemeClr val="tx2"/>
                </a:solidFill>
              </a:rPr>
              <a:t>‘VEHICLE_TYPE’</a:t>
            </a:r>
          </a:p>
        </p:txBody>
      </p:sp>
      <p:sp>
        <p:nvSpPr>
          <p:cNvPr id="2" name="Arrow: Right 1">
            <a:extLst>
              <a:ext uri="{FF2B5EF4-FFF2-40B4-BE49-F238E27FC236}">
                <a16:creationId xmlns:a16="http://schemas.microsoft.com/office/drawing/2014/main" id="{1E1051EA-CC17-B1D4-1E43-101E99EC8E8A}"/>
              </a:ext>
            </a:extLst>
          </p:cNvPr>
          <p:cNvSpPr/>
          <p:nvPr/>
        </p:nvSpPr>
        <p:spPr>
          <a:xfrm>
            <a:off x="4396509" y="3066473"/>
            <a:ext cx="374171" cy="1588654"/>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4581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p:tgtEl>
                                          <p:spTgt spid="20"/>
                                        </p:tgtEl>
                                        <p:attrNameLst>
                                          <p:attrName>ppt_y</p:attrName>
                                        </p:attrNameLst>
                                      </p:cBhvr>
                                      <p:tavLst>
                                        <p:tav tm="0">
                                          <p:val>
                                            <p:strVal val="#ppt_y-#ppt_h*1.125000"/>
                                          </p:val>
                                        </p:tav>
                                        <p:tav tm="100000">
                                          <p:val>
                                            <p:strVal val="#ppt_y"/>
                                          </p:val>
                                        </p:tav>
                                      </p:tavLst>
                                    </p:anim>
                                    <p:animEffect transition="in" filter="wipe(down)">
                                      <p:cBhvr>
                                        <p:cTn id="8" dur="1000"/>
                                        <p:tgtEl>
                                          <p:spTgt spid="2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000"/>
                                        <p:tgtEl>
                                          <p:spTgt spid="2"/>
                                        </p:tgtEl>
                                        <p:attrNameLst>
                                          <p:attrName>ppt_x</p:attrName>
                                        </p:attrNameLst>
                                      </p:cBhvr>
                                      <p:tavLst>
                                        <p:tav tm="0">
                                          <p:val>
                                            <p:strVal val="#ppt_x-#ppt_w*1.125000"/>
                                          </p:val>
                                        </p:tav>
                                        <p:tav tm="100000">
                                          <p:val>
                                            <p:strVal val="#ppt_x"/>
                                          </p:val>
                                        </p:tav>
                                      </p:tavLst>
                                    </p:anim>
                                    <p:animEffect transition="in" filter="wipe(right)">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0" grpId="0" animBg="1"/>
      <p:bldP spid="33" grpId="0"/>
      <p:bldP spid="36" grpId="0"/>
      <p:bldP spid="3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5B52F59-E74C-4100-AA3F-039D69059A6F}"/>
              </a:ext>
            </a:extLst>
          </p:cNvPr>
          <p:cNvCxnSpPr/>
          <p:nvPr/>
        </p:nvCxnSpPr>
        <p:spPr>
          <a:xfrm>
            <a:off x="0" y="705113"/>
            <a:ext cx="12192000" cy="0"/>
          </a:xfrm>
          <a:prstGeom prst="line">
            <a:avLst/>
          </a:prstGeom>
          <a:ln w="127000">
            <a:solidFill>
              <a:schemeClr val="dk1"/>
            </a:solidFill>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B88CA1B8-A524-D0E4-9F41-7A327331B6D9}"/>
              </a:ext>
            </a:extLst>
          </p:cNvPr>
          <p:cNvSpPr/>
          <p:nvPr/>
        </p:nvSpPr>
        <p:spPr>
          <a:xfrm>
            <a:off x="0" y="0"/>
            <a:ext cx="12192000" cy="70511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2"/>
                </a:solidFill>
              </a:rPr>
              <a:t>Data Processing/ Optimization</a:t>
            </a:r>
          </a:p>
        </p:txBody>
      </p:sp>
      <p:sp>
        <p:nvSpPr>
          <p:cNvPr id="42" name="Rectangle 41">
            <a:extLst>
              <a:ext uri="{FF2B5EF4-FFF2-40B4-BE49-F238E27FC236}">
                <a16:creationId xmlns:a16="http://schemas.microsoft.com/office/drawing/2014/main" id="{C79007A3-92E6-AAC0-8D9B-1FD0531674EB}"/>
              </a:ext>
            </a:extLst>
          </p:cNvPr>
          <p:cNvSpPr/>
          <p:nvPr/>
        </p:nvSpPr>
        <p:spPr>
          <a:xfrm>
            <a:off x="0" y="760531"/>
            <a:ext cx="4655127" cy="6097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41" name="Picture 40" descr="A screenshot of a computer&#10;&#10;Description automatically generated">
            <a:extLst>
              <a:ext uri="{FF2B5EF4-FFF2-40B4-BE49-F238E27FC236}">
                <a16:creationId xmlns:a16="http://schemas.microsoft.com/office/drawing/2014/main" id="{FDA3F68B-ED21-12CB-2625-44C7844DD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1" y="882080"/>
            <a:ext cx="5270807" cy="5270807"/>
          </a:xfrm>
          <a:prstGeom prst="rect">
            <a:avLst/>
          </a:prstGeom>
        </p:spPr>
      </p:pic>
      <p:sp>
        <p:nvSpPr>
          <p:cNvPr id="43" name="TextBox 42">
            <a:extLst>
              <a:ext uri="{FF2B5EF4-FFF2-40B4-BE49-F238E27FC236}">
                <a16:creationId xmlns:a16="http://schemas.microsoft.com/office/drawing/2014/main" id="{9210087F-6F85-715E-4CFE-D46AB9C239F0}"/>
              </a:ext>
            </a:extLst>
          </p:cNvPr>
          <p:cNvSpPr txBox="1"/>
          <p:nvPr/>
        </p:nvSpPr>
        <p:spPr>
          <a:xfrm>
            <a:off x="4722939" y="1565630"/>
            <a:ext cx="2813936" cy="3293209"/>
          </a:xfrm>
          <a:prstGeom prst="rect">
            <a:avLst/>
          </a:prstGeom>
          <a:noFill/>
        </p:spPr>
        <p:txBody>
          <a:bodyPr wrap="square" rtlCol="0">
            <a:spAutoFit/>
          </a:bodyPr>
          <a:lstStyle/>
          <a:p>
            <a:r>
              <a:rPr lang="en-US" sz="800" b="0" dirty="0">
                <a:solidFill>
                  <a:schemeClr val="tx2"/>
                </a:solidFill>
                <a:effectLst/>
                <a:latin typeface="Consolas" panose="020B0609020204030204" pitchFamily="49" charset="0"/>
              </a:rPr>
              <a:t>Highly correlated features dropped to avoid multicollinearity:</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OMV &amp; ARF correlation of </a:t>
            </a:r>
            <a:r>
              <a:rPr lang="en-US" sz="800" b="1" dirty="0">
                <a:solidFill>
                  <a:schemeClr val="tx2"/>
                </a:solidFill>
                <a:effectLst/>
                <a:latin typeface="Consolas" panose="020B0609020204030204" pitchFamily="49" charset="0"/>
              </a:rPr>
              <a:t>0.96</a:t>
            </a:r>
            <a:r>
              <a:rPr lang="en-US" sz="800" dirty="0">
                <a:solidFill>
                  <a:schemeClr val="tx2"/>
                </a:solidFill>
                <a:latin typeface="Consolas" panose="020B0609020204030204" pitchFamily="49" charset="0"/>
              </a:rPr>
              <a:t>:</a:t>
            </a:r>
          </a:p>
          <a:p>
            <a:r>
              <a:rPr lang="en-US" sz="800" b="1" dirty="0">
                <a:solidFill>
                  <a:schemeClr val="tx2"/>
                </a:solidFill>
                <a:effectLst/>
                <a:latin typeface="Consolas" panose="020B0609020204030204" pitchFamily="49" charset="0"/>
              </a:rPr>
              <a:t>OMV</a:t>
            </a:r>
            <a:r>
              <a:rPr lang="en-US" sz="800" b="0" dirty="0">
                <a:solidFill>
                  <a:schemeClr val="tx2"/>
                </a:solidFill>
                <a:effectLst/>
                <a:latin typeface="Consolas" panose="020B0609020204030204" pitchFamily="49" charset="0"/>
              </a:rPr>
              <a:t> 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Engine CC &amp; Road Tax correlation of </a:t>
            </a:r>
            <a:r>
              <a:rPr lang="en-US" sz="800" b="1" dirty="0">
                <a:solidFill>
                  <a:schemeClr val="tx2"/>
                </a:solidFill>
                <a:effectLst/>
                <a:latin typeface="Consolas" panose="020B0609020204030204" pitchFamily="49" charset="0"/>
              </a:rPr>
              <a:t>0.96</a:t>
            </a:r>
            <a:r>
              <a:rPr lang="en-US" sz="800" b="1" dirty="0">
                <a:solidFill>
                  <a:schemeClr val="tx2"/>
                </a:solidFill>
                <a:latin typeface="Consolas" panose="020B0609020204030204" pitchFamily="49" charset="0"/>
              </a:rPr>
              <a:t>:</a:t>
            </a:r>
            <a:r>
              <a:rPr lang="en-US" sz="800" dirty="0">
                <a:solidFill>
                  <a:schemeClr val="tx2"/>
                </a:solidFill>
                <a:latin typeface="Consolas" panose="020B0609020204030204" pitchFamily="49" charset="0"/>
              </a:rPr>
              <a:t> </a:t>
            </a:r>
          </a:p>
          <a:p>
            <a:r>
              <a:rPr lang="en-US" sz="800" b="1" dirty="0">
                <a:solidFill>
                  <a:schemeClr val="tx2"/>
                </a:solidFill>
                <a:effectLst/>
                <a:latin typeface="Consolas" panose="020B0609020204030204" pitchFamily="49" charset="0"/>
              </a:rPr>
              <a:t>Road Tax </a:t>
            </a:r>
            <a:r>
              <a:rPr lang="en-US" sz="800" b="0" dirty="0">
                <a:solidFill>
                  <a:schemeClr val="tx2"/>
                </a:solidFill>
                <a:effectLst/>
                <a:latin typeface="Consolas" panose="020B0609020204030204" pitchFamily="49" charset="0"/>
              </a:rPr>
              <a:t>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Manufactured Year &amp; Car Age correlation of </a:t>
            </a:r>
            <a:r>
              <a:rPr lang="en-US" sz="800" b="1" dirty="0">
                <a:solidFill>
                  <a:schemeClr val="tx2"/>
                </a:solidFill>
                <a:effectLst/>
                <a:latin typeface="Consolas" panose="020B0609020204030204" pitchFamily="49" charset="0"/>
              </a:rPr>
              <a:t>-1</a:t>
            </a:r>
            <a:r>
              <a:rPr lang="en-US" sz="800" dirty="0">
                <a:solidFill>
                  <a:schemeClr val="tx2"/>
                </a:solidFill>
                <a:latin typeface="Consolas" panose="020B0609020204030204" pitchFamily="49" charset="0"/>
              </a:rPr>
              <a:t>:</a:t>
            </a:r>
            <a:r>
              <a:rPr lang="en-US" sz="800" b="0" dirty="0">
                <a:solidFill>
                  <a:schemeClr val="tx2"/>
                </a:solidFill>
                <a:effectLst/>
                <a:latin typeface="Consolas" panose="020B0609020204030204" pitchFamily="49" charset="0"/>
              </a:rPr>
              <a:t> </a:t>
            </a:r>
            <a:r>
              <a:rPr lang="en-US" sz="800" b="1" dirty="0">
                <a:solidFill>
                  <a:schemeClr val="tx2"/>
                </a:solidFill>
                <a:effectLst/>
                <a:latin typeface="Consolas" panose="020B0609020204030204" pitchFamily="49" charset="0"/>
              </a:rPr>
              <a:t>Manufactured Year </a:t>
            </a:r>
            <a:r>
              <a:rPr lang="en-US" sz="800" b="0" dirty="0">
                <a:solidFill>
                  <a:schemeClr val="tx2"/>
                </a:solidFill>
                <a:effectLst/>
                <a:latin typeface="Consolas" panose="020B0609020204030204" pitchFamily="49" charset="0"/>
              </a:rPr>
              <a:t>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Deregistration Value &amp; ARF correlation of </a:t>
            </a:r>
            <a:r>
              <a:rPr lang="en-US" sz="800" b="1" dirty="0">
                <a:solidFill>
                  <a:schemeClr val="tx2"/>
                </a:solidFill>
                <a:effectLst/>
                <a:latin typeface="Consolas" panose="020B0609020204030204" pitchFamily="49" charset="0"/>
              </a:rPr>
              <a:t>0.84:</a:t>
            </a:r>
            <a:r>
              <a:rPr lang="en-US" sz="800" b="0" dirty="0">
                <a:solidFill>
                  <a:schemeClr val="tx2"/>
                </a:solidFill>
                <a:effectLst/>
                <a:latin typeface="Consolas" panose="020B0609020204030204" pitchFamily="49" charset="0"/>
              </a:rPr>
              <a:t> </a:t>
            </a:r>
            <a:r>
              <a:rPr lang="en-US" sz="800" b="1" dirty="0" err="1">
                <a:solidFill>
                  <a:schemeClr val="tx2"/>
                </a:solidFill>
                <a:effectLst/>
                <a:latin typeface="Consolas" panose="020B0609020204030204" pitchFamily="49" charset="0"/>
              </a:rPr>
              <a:t>Dereg</a:t>
            </a:r>
            <a:r>
              <a:rPr lang="en-US" sz="800" b="1" dirty="0">
                <a:solidFill>
                  <a:schemeClr val="tx2"/>
                </a:solidFill>
                <a:effectLst/>
                <a:latin typeface="Consolas" panose="020B0609020204030204" pitchFamily="49" charset="0"/>
              </a:rPr>
              <a:t> Value from Scrape Date </a:t>
            </a:r>
            <a:r>
              <a:rPr lang="en-US" sz="800" b="0" dirty="0">
                <a:solidFill>
                  <a:schemeClr val="tx2"/>
                </a:solidFill>
                <a:effectLst/>
                <a:latin typeface="Consolas" panose="020B0609020204030204" pitchFamily="49" charset="0"/>
              </a:rPr>
              <a:t>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Depreciation &amp; ARF correlation of </a:t>
            </a:r>
            <a:r>
              <a:rPr lang="en-US" sz="800" b="1" dirty="0">
                <a:solidFill>
                  <a:schemeClr val="tx2"/>
                </a:solidFill>
                <a:effectLst/>
                <a:latin typeface="Consolas" panose="020B0609020204030204" pitchFamily="49" charset="0"/>
              </a:rPr>
              <a:t>0.9</a:t>
            </a:r>
            <a:r>
              <a:rPr lang="en-US" sz="800" dirty="0">
                <a:solidFill>
                  <a:schemeClr val="tx2"/>
                </a:solidFill>
                <a:latin typeface="Consolas" panose="020B0609020204030204" pitchFamily="49" charset="0"/>
              </a:rPr>
              <a:t>:</a:t>
            </a:r>
          </a:p>
          <a:p>
            <a:r>
              <a:rPr lang="en-US" sz="800" b="1" dirty="0" err="1">
                <a:solidFill>
                  <a:schemeClr val="tx2"/>
                </a:solidFill>
                <a:effectLst/>
                <a:latin typeface="Consolas" panose="020B0609020204030204" pitchFamily="49" charset="0"/>
              </a:rPr>
              <a:t>Depre</a:t>
            </a:r>
            <a:r>
              <a:rPr lang="en-US" sz="800" b="1" dirty="0">
                <a:solidFill>
                  <a:schemeClr val="tx2"/>
                </a:solidFill>
                <a:effectLst/>
                <a:latin typeface="Consolas" panose="020B0609020204030204" pitchFamily="49" charset="0"/>
              </a:rPr>
              <a:t> Yearly</a:t>
            </a:r>
            <a:r>
              <a:rPr lang="en-US" sz="800" b="0" dirty="0">
                <a:solidFill>
                  <a:schemeClr val="tx2"/>
                </a:solidFill>
                <a:effectLst/>
                <a:latin typeface="Consolas" panose="020B0609020204030204" pitchFamily="49" charset="0"/>
              </a:rPr>
              <a:t> 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Registration Date &amp; Car Age correlation </a:t>
            </a:r>
            <a:r>
              <a:rPr lang="en-US" sz="800" b="1" dirty="0">
                <a:solidFill>
                  <a:schemeClr val="tx2"/>
                </a:solidFill>
                <a:effectLst/>
                <a:latin typeface="Consolas" panose="020B0609020204030204" pitchFamily="49" charset="0"/>
              </a:rPr>
              <a:t>-0.96:</a:t>
            </a:r>
            <a:r>
              <a:rPr lang="en-US" sz="800" b="0" dirty="0">
                <a:solidFill>
                  <a:schemeClr val="tx2"/>
                </a:solidFill>
                <a:effectLst/>
                <a:latin typeface="Consolas" panose="020B0609020204030204" pitchFamily="49" charset="0"/>
              </a:rPr>
              <a:t> </a:t>
            </a:r>
            <a:r>
              <a:rPr lang="en-US" sz="800" b="1" dirty="0">
                <a:solidFill>
                  <a:schemeClr val="tx2"/>
                </a:solidFill>
                <a:effectLst/>
                <a:latin typeface="Consolas" panose="020B0609020204030204" pitchFamily="49" charset="0"/>
              </a:rPr>
              <a:t>Reg Date </a:t>
            </a:r>
            <a:r>
              <a:rPr lang="en-US" sz="800" b="0" dirty="0">
                <a:solidFill>
                  <a:schemeClr val="tx2"/>
                </a:solidFill>
                <a:effectLst/>
                <a:latin typeface="Consolas" panose="020B0609020204030204" pitchFamily="49" charset="0"/>
              </a:rPr>
              <a:t>dropped.</a:t>
            </a:r>
          </a:p>
          <a:p>
            <a:br>
              <a:rPr lang="en-US" sz="800" b="0" dirty="0">
                <a:solidFill>
                  <a:schemeClr val="tx2"/>
                </a:solidFill>
                <a:effectLst/>
                <a:latin typeface="Consolas" panose="020B0609020204030204" pitchFamily="49" charset="0"/>
              </a:rPr>
            </a:br>
            <a:r>
              <a:rPr lang="en-US" sz="800" b="0" dirty="0">
                <a:solidFill>
                  <a:schemeClr val="tx2"/>
                </a:solidFill>
                <a:effectLst/>
                <a:latin typeface="Consolas" panose="020B0609020204030204" pitchFamily="49" charset="0"/>
              </a:rPr>
              <a:t>Removing these highly correlated features can reduce multicollinearity in the model and improve its performance.</a:t>
            </a:r>
          </a:p>
          <a:p>
            <a:endParaRPr lang="en-SG" sz="800" dirty="0">
              <a:solidFill>
                <a:schemeClr val="tx2"/>
              </a:solidFill>
            </a:endParaRPr>
          </a:p>
        </p:txBody>
      </p:sp>
      <p:pic>
        <p:nvPicPr>
          <p:cNvPr id="45" name="Picture 44" descr="A screenshot of a computer screen&#10;&#10;Description automatically generated">
            <a:extLst>
              <a:ext uri="{FF2B5EF4-FFF2-40B4-BE49-F238E27FC236}">
                <a16:creationId xmlns:a16="http://schemas.microsoft.com/office/drawing/2014/main" id="{669D8D48-01EF-D696-8D37-400AFB579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687" y="882080"/>
            <a:ext cx="5270807" cy="5270807"/>
          </a:xfrm>
          <a:prstGeom prst="rect">
            <a:avLst/>
          </a:prstGeom>
        </p:spPr>
      </p:pic>
    </p:spTree>
    <p:extLst>
      <p:ext uri="{BB962C8B-B14F-4D97-AF65-F5344CB8AC3E}">
        <p14:creationId xmlns:p14="http://schemas.microsoft.com/office/powerpoint/2010/main" val="187486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anim calcmode="lin" valueType="num">
                                      <p:cBhvr additive="base">
                                        <p:cTn id="12" dur="500"/>
                                        <p:tgtEl>
                                          <p:spTgt spid="43">
                                            <p:txEl>
                                              <p:pRg st="0" end="0"/>
                                            </p:txEl>
                                          </p:spTgt>
                                        </p:tgtEl>
                                        <p:attrNameLst>
                                          <p:attrName>ppt_x</p:attrName>
                                        </p:attrNameLst>
                                      </p:cBhvr>
                                      <p:tavLst>
                                        <p:tav tm="0">
                                          <p:val>
                                            <p:strVal val="#ppt_x-#ppt_w*1.125000"/>
                                          </p:val>
                                        </p:tav>
                                        <p:tav tm="100000">
                                          <p:val>
                                            <p:strVal val="#ppt_x"/>
                                          </p:val>
                                        </p:tav>
                                      </p:tavLst>
                                    </p:anim>
                                    <p:animEffect transition="in" filter="wipe(right)">
                                      <p:cBhvr>
                                        <p:cTn id="13" dur="500"/>
                                        <p:tgtEl>
                                          <p:spTgt spid="43">
                                            <p:txEl>
                                              <p:pRg st="0" end="0"/>
                                            </p:txEl>
                                          </p:spTgt>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43">
                                            <p:txEl>
                                              <p:pRg st="1" end="1"/>
                                            </p:txEl>
                                          </p:spTgt>
                                        </p:tgtEl>
                                        <p:attrNameLst>
                                          <p:attrName>style.visibility</p:attrName>
                                        </p:attrNameLst>
                                      </p:cBhvr>
                                      <p:to>
                                        <p:strVal val="visible"/>
                                      </p:to>
                                    </p:set>
                                    <p:anim calcmode="lin" valueType="num">
                                      <p:cBhvr additive="base">
                                        <p:cTn id="16" dur="500"/>
                                        <p:tgtEl>
                                          <p:spTgt spid="43">
                                            <p:txEl>
                                              <p:pRg st="1" end="1"/>
                                            </p:txEl>
                                          </p:spTgt>
                                        </p:tgtEl>
                                        <p:attrNameLst>
                                          <p:attrName>ppt_x</p:attrName>
                                        </p:attrNameLst>
                                      </p:cBhvr>
                                      <p:tavLst>
                                        <p:tav tm="0">
                                          <p:val>
                                            <p:strVal val="#ppt_x-#ppt_w*1.125000"/>
                                          </p:val>
                                        </p:tav>
                                        <p:tav tm="100000">
                                          <p:val>
                                            <p:strVal val="#ppt_x"/>
                                          </p:val>
                                        </p:tav>
                                      </p:tavLst>
                                    </p:anim>
                                    <p:animEffect transition="in" filter="wipe(right)">
                                      <p:cBhvr>
                                        <p:cTn id="17" dur="500"/>
                                        <p:tgtEl>
                                          <p:spTgt spid="43">
                                            <p:txEl>
                                              <p:pRg st="1" end="1"/>
                                            </p:txEl>
                                          </p:spTgt>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43">
                                            <p:txEl>
                                              <p:pRg st="2" end="2"/>
                                            </p:txEl>
                                          </p:spTgt>
                                        </p:tgtEl>
                                        <p:attrNameLst>
                                          <p:attrName>style.visibility</p:attrName>
                                        </p:attrNameLst>
                                      </p:cBhvr>
                                      <p:to>
                                        <p:strVal val="visible"/>
                                      </p:to>
                                    </p:set>
                                    <p:anim calcmode="lin" valueType="num">
                                      <p:cBhvr additive="base">
                                        <p:cTn id="20" dur="500"/>
                                        <p:tgtEl>
                                          <p:spTgt spid="43">
                                            <p:txEl>
                                              <p:pRg st="2" end="2"/>
                                            </p:txEl>
                                          </p:spTgt>
                                        </p:tgtEl>
                                        <p:attrNameLst>
                                          <p:attrName>ppt_x</p:attrName>
                                        </p:attrNameLst>
                                      </p:cBhvr>
                                      <p:tavLst>
                                        <p:tav tm="0">
                                          <p:val>
                                            <p:strVal val="#ppt_x-#ppt_w*1.125000"/>
                                          </p:val>
                                        </p:tav>
                                        <p:tav tm="100000">
                                          <p:val>
                                            <p:strVal val="#ppt_x"/>
                                          </p:val>
                                        </p:tav>
                                      </p:tavLst>
                                    </p:anim>
                                    <p:animEffect transition="in" filter="wipe(right)">
                                      <p:cBhvr>
                                        <p:cTn id="21" dur="500"/>
                                        <p:tgtEl>
                                          <p:spTgt spid="43">
                                            <p:txEl>
                                              <p:pRg st="2" end="2"/>
                                            </p:txEl>
                                          </p:spTgt>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43">
                                            <p:txEl>
                                              <p:pRg st="3" end="3"/>
                                            </p:txEl>
                                          </p:spTgt>
                                        </p:tgtEl>
                                        <p:attrNameLst>
                                          <p:attrName>style.visibility</p:attrName>
                                        </p:attrNameLst>
                                      </p:cBhvr>
                                      <p:to>
                                        <p:strVal val="visible"/>
                                      </p:to>
                                    </p:set>
                                    <p:anim calcmode="lin" valueType="num">
                                      <p:cBhvr additive="base">
                                        <p:cTn id="24" dur="500"/>
                                        <p:tgtEl>
                                          <p:spTgt spid="43">
                                            <p:txEl>
                                              <p:pRg st="3" end="3"/>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43">
                                            <p:txEl>
                                              <p:pRg st="3" end="3"/>
                                            </p:txEl>
                                          </p:spTgt>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43">
                                            <p:txEl>
                                              <p:pRg st="4" end="4"/>
                                            </p:txEl>
                                          </p:spTgt>
                                        </p:tgtEl>
                                        <p:attrNameLst>
                                          <p:attrName>style.visibility</p:attrName>
                                        </p:attrNameLst>
                                      </p:cBhvr>
                                      <p:to>
                                        <p:strVal val="visible"/>
                                      </p:to>
                                    </p:set>
                                    <p:anim calcmode="lin" valueType="num">
                                      <p:cBhvr additive="base">
                                        <p:cTn id="28" dur="500"/>
                                        <p:tgtEl>
                                          <p:spTgt spid="43">
                                            <p:txEl>
                                              <p:pRg st="4" end="4"/>
                                            </p:txEl>
                                          </p:spTgt>
                                        </p:tgtEl>
                                        <p:attrNameLst>
                                          <p:attrName>ppt_x</p:attrName>
                                        </p:attrNameLst>
                                      </p:cBhvr>
                                      <p:tavLst>
                                        <p:tav tm="0">
                                          <p:val>
                                            <p:strVal val="#ppt_x-#ppt_w*1.125000"/>
                                          </p:val>
                                        </p:tav>
                                        <p:tav tm="100000">
                                          <p:val>
                                            <p:strVal val="#ppt_x"/>
                                          </p:val>
                                        </p:tav>
                                      </p:tavLst>
                                    </p:anim>
                                    <p:animEffect transition="in" filter="wipe(right)">
                                      <p:cBhvr>
                                        <p:cTn id="29" dur="500"/>
                                        <p:tgtEl>
                                          <p:spTgt spid="43">
                                            <p:txEl>
                                              <p:pRg st="4" end="4"/>
                                            </p:txEl>
                                          </p:spTgt>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43">
                                            <p:txEl>
                                              <p:pRg st="5" end="5"/>
                                            </p:txEl>
                                          </p:spTgt>
                                        </p:tgtEl>
                                        <p:attrNameLst>
                                          <p:attrName>style.visibility</p:attrName>
                                        </p:attrNameLst>
                                      </p:cBhvr>
                                      <p:to>
                                        <p:strVal val="visible"/>
                                      </p:to>
                                    </p:set>
                                    <p:anim calcmode="lin" valueType="num">
                                      <p:cBhvr additive="base">
                                        <p:cTn id="32" dur="500"/>
                                        <p:tgtEl>
                                          <p:spTgt spid="43">
                                            <p:txEl>
                                              <p:pRg st="5" end="5"/>
                                            </p:txEl>
                                          </p:spTgt>
                                        </p:tgtEl>
                                        <p:attrNameLst>
                                          <p:attrName>ppt_x</p:attrName>
                                        </p:attrNameLst>
                                      </p:cBhvr>
                                      <p:tavLst>
                                        <p:tav tm="0">
                                          <p:val>
                                            <p:strVal val="#ppt_x-#ppt_w*1.125000"/>
                                          </p:val>
                                        </p:tav>
                                        <p:tav tm="100000">
                                          <p:val>
                                            <p:strVal val="#ppt_x"/>
                                          </p:val>
                                        </p:tav>
                                      </p:tavLst>
                                    </p:anim>
                                    <p:animEffect transition="in" filter="wipe(right)">
                                      <p:cBhvr>
                                        <p:cTn id="33" dur="500"/>
                                        <p:tgtEl>
                                          <p:spTgt spid="43">
                                            <p:txEl>
                                              <p:pRg st="5" end="5"/>
                                            </p:txEl>
                                          </p:spTgt>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43">
                                            <p:txEl>
                                              <p:pRg st="6" end="6"/>
                                            </p:txEl>
                                          </p:spTgt>
                                        </p:tgtEl>
                                        <p:attrNameLst>
                                          <p:attrName>style.visibility</p:attrName>
                                        </p:attrNameLst>
                                      </p:cBhvr>
                                      <p:to>
                                        <p:strVal val="visible"/>
                                      </p:to>
                                    </p:set>
                                    <p:anim calcmode="lin" valueType="num">
                                      <p:cBhvr additive="base">
                                        <p:cTn id="36" dur="500"/>
                                        <p:tgtEl>
                                          <p:spTgt spid="43">
                                            <p:txEl>
                                              <p:pRg st="6" end="6"/>
                                            </p:txEl>
                                          </p:spTgt>
                                        </p:tgtEl>
                                        <p:attrNameLst>
                                          <p:attrName>ppt_x</p:attrName>
                                        </p:attrNameLst>
                                      </p:cBhvr>
                                      <p:tavLst>
                                        <p:tav tm="0">
                                          <p:val>
                                            <p:strVal val="#ppt_x-#ppt_w*1.125000"/>
                                          </p:val>
                                        </p:tav>
                                        <p:tav tm="100000">
                                          <p:val>
                                            <p:strVal val="#ppt_x"/>
                                          </p:val>
                                        </p:tav>
                                      </p:tavLst>
                                    </p:anim>
                                    <p:animEffect transition="in" filter="wipe(right)">
                                      <p:cBhvr>
                                        <p:cTn id="37" dur="500"/>
                                        <p:tgtEl>
                                          <p:spTgt spid="43">
                                            <p:txEl>
                                              <p:pRg st="6" end="6"/>
                                            </p:txEl>
                                          </p:spTgt>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43">
                                            <p:txEl>
                                              <p:pRg st="7" end="7"/>
                                            </p:txEl>
                                          </p:spTgt>
                                        </p:tgtEl>
                                        <p:attrNameLst>
                                          <p:attrName>style.visibility</p:attrName>
                                        </p:attrNameLst>
                                      </p:cBhvr>
                                      <p:to>
                                        <p:strVal val="visible"/>
                                      </p:to>
                                    </p:set>
                                    <p:anim calcmode="lin" valueType="num">
                                      <p:cBhvr additive="base">
                                        <p:cTn id="40" dur="500"/>
                                        <p:tgtEl>
                                          <p:spTgt spid="43">
                                            <p:txEl>
                                              <p:pRg st="7" end="7"/>
                                            </p:txEl>
                                          </p:spTgt>
                                        </p:tgtEl>
                                        <p:attrNameLst>
                                          <p:attrName>ppt_x</p:attrName>
                                        </p:attrNameLst>
                                      </p:cBhvr>
                                      <p:tavLst>
                                        <p:tav tm="0">
                                          <p:val>
                                            <p:strVal val="#ppt_x-#ppt_w*1.125000"/>
                                          </p:val>
                                        </p:tav>
                                        <p:tav tm="100000">
                                          <p:val>
                                            <p:strVal val="#ppt_x"/>
                                          </p:val>
                                        </p:tav>
                                      </p:tavLst>
                                    </p:anim>
                                    <p:animEffect transition="in" filter="wipe(right)">
                                      <p:cBhvr>
                                        <p:cTn id="41" dur="500"/>
                                        <p:tgtEl>
                                          <p:spTgt spid="43">
                                            <p:txEl>
                                              <p:pRg st="7" end="7"/>
                                            </p:txEl>
                                          </p:spTgt>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43">
                                            <p:txEl>
                                              <p:pRg st="8" end="8"/>
                                            </p:txEl>
                                          </p:spTgt>
                                        </p:tgtEl>
                                        <p:attrNameLst>
                                          <p:attrName>style.visibility</p:attrName>
                                        </p:attrNameLst>
                                      </p:cBhvr>
                                      <p:to>
                                        <p:strVal val="visible"/>
                                      </p:to>
                                    </p:set>
                                    <p:anim calcmode="lin" valueType="num">
                                      <p:cBhvr additive="base">
                                        <p:cTn id="44" dur="500"/>
                                        <p:tgtEl>
                                          <p:spTgt spid="43">
                                            <p:txEl>
                                              <p:pRg st="8" end="8"/>
                                            </p:txEl>
                                          </p:spTgt>
                                        </p:tgtEl>
                                        <p:attrNameLst>
                                          <p:attrName>ppt_x</p:attrName>
                                        </p:attrNameLst>
                                      </p:cBhvr>
                                      <p:tavLst>
                                        <p:tav tm="0">
                                          <p:val>
                                            <p:strVal val="#ppt_x-#ppt_w*1.125000"/>
                                          </p:val>
                                        </p:tav>
                                        <p:tav tm="100000">
                                          <p:val>
                                            <p:strVal val="#ppt_x"/>
                                          </p:val>
                                        </p:tav>
                                      </p:tavLst>
                                    </p:anim>
                                    <p:animEffect transition="in" filter="wipe(right)">
                                      <p:cBhvr>
                                        <p:cTn id="45" dur="500"/>
                                        <p:tgtEl>
                                          <p:spTgt spid="43">
                                            <p:txEl>
                                              <p:pRg st="8" end="8"/>
                                            </p:txEl>
                                          </p:spTgt>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43">
                                            <p:txEl>
                                              <p:pRg st="9" end="9"/>
                                            </p:txEl>
                                          </p:spTgt>
                                        </p:tgtEl>
                                        <p:attrNameLst>
                                          <p:attrName>style.visibility</p:attrName>
                                        </p:attrNameLst>
                                      </p:cBhvr>
                                      <p:to>
                                        <p:strVal val="visible"/>
                                      </p:to>
                                    </p:set>
                                    <p:anim calcmode="lin" valueType="num">
                                      <p:cBhvr additive="base">
                                        <p:cTn id="48" dur="500"/>
                                        <p:tgtEl>
                                          <p:spTgt spid="43">
                                            <p:txEl>
                                              <p:pRg st="9" end="9"/>
                                            </p:txEl>
                                          </p:spTgt>
                                        </p:tgtEl>
                                        <p:attrNameLst>
                                          <p:attrName>ppt_x</p:attrName>
                                        </p:attrNameLst>
                                      </p:cBhvr>
                                      <p:tavLst>
                                        <p:tav tm="0">
                                          <p:val>
                                            <p:strVal val="#ppt_x-#ppt_w*1.125000"/>
                                          </p:val>
                                        </p:tav>
                                        <p:tav tm="100000">
                                          <p:val>
                                            <p:strVal val="#ppt_x"/>
                                          </p:val>
                                        </p:tav>
                                      </p:tavLst>
                                    </p:anim>
                                    <p:animEffect transition="in" filter="wipe(right)">
                                      <p:cBhvr>
                                        <p:cTn id="49" dur="500"/>
                                        <p:tgtEl>
                                          <p:spTgt spid="43">
                                            <p:txEl>
                                              <p:pRg st="9" end="9"/>
                                            </p:txEl>
                                          </p:spTgt>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43">
                                            <p:txEl>
                                              <p:pRg st="10" end="10"/>
                                            </p:txEl>
                                          </p:spTgt>
                                        </p:tgtEl>
                                        <p:attrNameLst>
                                          <p:attrName>style.visibility</p:attrName>
                                        </p:attrNameLst>
                                      </p:cBhvr>
                                      <p:to>
                                        <p:strVal val="visible"/>
                                      </p:to>
                                    </p:set>
                                    <p:anim calcmode="lin" valueType="num">
                                      <p:cBhvr additive="base">
                                        <p:cTn id="52" dur="500"/>
                                        <p:tgtEl>
                                          <p:spTgt spid="43">
                                            <p:txEl>
                                              <p:pRg st="10" end="10"/>
                                            </p:txEl>
                                          </p:spTgt>
                                        </p:tgtEl>
                                        <p:attrNameLst>
                                          <p:attrName>ppt_x</p:attrName>
                                        </p:attrNameLst>
                                      </p:cBhvr>
                                      <p:tavLst>
                                        <p:tav tm="0">
                                          <p:val>
                                            <p:strVal val="#ppt_x-#ppt_w*1.125000"/>
                                          </p:val>
                                        </p:tav>
                                        <p:tav tm="100000">
                                          <p:val>
                                            <p:strVal val="#ppt_x"/>
                                          </p:val>
                                        </p:tav>
                                      </p:tavLst>
                                    </p:anim>
                                    <p:animEffect transition="in" filter="wipe(right)">
                                      <p:cBhvr>
                                        <p:cTn id="53" dur="500"/>
                                        <p:tgtEl>
                                          <p:spTgt spid="43">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7" presetClass="emph" presetSubtype="0" fill="remove" nodeType="clickEffect">
                                  <p:stCondLst>
                                    <p:cond delay="0"/>
                                  </p:stCondLst>
                                  <p:childTnLst>
                                    <p:animClr clrSpc="rgb" dir="cw">
                                      <p:cBhvr override="childStyle">
                                        <p:cTn id="57" dur="250" autoRev="1" fill="remove"/>
                                        <p:tgtEl>
                                          <p:spTgt spid="43">
                                            <p:txEl>
                                              <p:pRg st="1" end="1"/>
                                            </p:txEl>
                                          </p:spTgt>
                                        </p:tgtEl>
                                        <p:attrNameLst>
                                          <p:attrName>style.color</p:attrName>
                                        </p:attrNameLst>
                                      </p:cBhvr>
                                      <p:to>
                                        <a:schemeClr val="bg1"/>
                                      </p:to>
                                    </p:animClr>
                                    <p:animClr clrSpc="rgb" dir="cw">
                                      <p:cBhvr>
                                        <p:cTn id="58" dur="250" autoRev="1" fill="remove"/>
                                        <p:tgtEl>
                                          <p:spTgt spid="43">
                                            <p:txEl>
                                              <p:pRg st="1" end="1"/>
                                            </p:txEl>
                                          </p:spTgt>
                                        </p:tgtEl>
                                        <p:attrNameLst>
                                          <p:attrName>fillcolor</p:attrName>
                                        </p:attrNameLst>
                                      </p:cBhvr>
                                      <p:to>
                                        <a:schemeClr val="bg1"/>
                                      </p:to>
                                    </p:animClr>
                                    <p:set>
                                      <p:cBhvr>
                                        <p:cTn id="59" dur="250" autoRev="1" fill="remove"/>
                                        <p:tgtEl>
                                          <p:spTgt spid="43">
                                            <p:txEl>
                                              <p:pRg st="1" end="1"/>
                                            </p:txEl>
                                          </p:spTgt>
                                        </p:tgtEl>
                                        <p:attrNameLst>
                                          <p:attrName>fill.type</p:attrName>
                                        </p:attrNameLst>
                                      </p:cBhvr>
                                      <p:to>
                                        <p:strVal val="solid"/>
                                      </p:to>
                                    </p:set>
                                    <p:set>
                                      <p:cBhvr>
                                        <p:cTn id="60" dur="250" autoRev="1" fill="remove"/>
                                        <p:tgtEl>
                                          <p:spTgt spid="43">
                                            <p:txEl>
                                              <p:pRg st="1" end="1"/>
                                            </p:txEl>
                                          </p:spTgt>
                                        </p:tgtEl>
                                        <p:attrNameLst>
                                          <p:attrName>fill.on</p:attrName>
                                        </p:attrNameLst>
                                      </p:cBhvr>
                                      <p:to>
                                        <p:strVal val="true"/>
                                      </p:to>
                                    </p:set>
                                  </p:childTnLst>
                                </p:cTn>
                              </p:par>
                              <p:par>
                                <p:cTn id="61" presetID="27" presetClass="emph" presetSubtype="0" fill="remove" nodeType="withEffect">
                                  <p:stCondLst>
                                    <p:cond delay="0"/>
                                  </p:stCondLst>
                                  <p:childTnLst>
                                    <p:animClr clrSpc="rgb" dir="cw">
                                      <p:cBhvr override="childStyle">
                                        <p:cTn id="62" dur="250" autoRev="1" fill="remove"/>
                                        <p:tgtEl>
                                          <p:spTgt spid="43">
                                            <p:txEl>
                                              <p:pRg st="2" end="2"/>
                                            </p:txEl>
                                          </p:spTgt>
                                        </p:tgtEl>
                                        <p:attrNameLst>
                                          <p:attrName>style.color</p:attrName>
                                        </p:attrNameLst>
                                      </p:cBhvr>
                                      <p:to>
                                        <a:schemeClr val="bg1"/>
                                      </p:to>
                                    </p:animClr>
                                    <p:animClr clrSpc="rgb" dir="cw">
                                      <p:cBhvr>
                                        <p:cTn id="63" dur="250" autoRev="1" fill="remove"/>
                                        <p:tgtEl>
                                          <p:spTgt spid="43">
                                            <p:txEl>
                                              <p:pRg st="2" end="2"/>
                                            </p:txEl>
                                          </p:spTgt>
                                        </p:tgtEl>
                                        <p:attrNameLst>
                                          <p:attrName>fillcolor</p:attrName>
                                        </p:attrNameLst>
                                      </p:cBhvr>
                                      <p:to>
                                        <a:schemeClr val="bg1"/>
                                      </p:to>
                                    </p:animClr>
                                    <p:set>
                                      <p:cBhvr>
                                        <p:cTn id="64" dur="250" autoRev="1" fill="remove"/>
                                        <p:tgtEl>
                                          <p:spTgt spid="43">
                                            <p:txEl>
                                              <p:pRg st="2" end="2"/>
                                            </p:txEl>
                                          </p:spTgt>
                                        </p:tgtEl>
                                        <p:attrNameLst>
                                          <p:attrName>fill.type</p:attrName>
                                        </p:attrNameLst>
                                      </p:cBhvr>
                                      <p:to>
                                        <p:strVal val="solid"/>
                                      </p:to>
                                    </p:set>
                                    <p:set>
                                      <p:cBhvr>
                                        <p:cTn id="65" dur="250" autoRev="1" fill="remove"/>
                                        <p:tgtEl>
                                          <p:spTgt spid="43">
                                            <p:txEl>
                                              <p:pRg st="2" end="2"/>
                                            </p:txEl>
                                          </p:spTgt>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7" presetClass="emph" presetSubtype="0" fill="remove" nodeType="clickEffect">
                                  <p:stCondLst>
                                    <p:cond delay="0"/>
                                  </p:stCondLst>
                                  <p:childTnLst>
                                    <p:animClr clrSpc="rgb" dir="cw">
                                      <p:cBhvr override="childStyle">
                                        <p:cTn id="69" dur="250" autoRev="1" fill="remove"/>
                                        <p:tgtEl>
                                          <p:spTgt spid="43">
                                            <p:txEl>
                                              <p:pRg st="3" end="3"/>
                                            </p:txEl>
                                          </p:spTgt>
                                        </p:tgtEl>
                                        <p:attrNameLst>
                                          <p:attrName>style.color</p:attrName>
                                        </p:attrNameLst>
                                      </p:cBhvr>
                                      <p:to>
                                        <a:schemeClr val="bg1"/>
                                      </p:to>
                                    </p:animClr>
                                    <p:animClr clrSpc="rgb" dir="cw">
                                      <p:cBhvr>
                                        <p:cTn id="70" dur="250" autoRev="1" fill="remove"/>
                                        <p:tgtEl>
                                          <p:spTgt spid="43">
                                            <p:txEl>
                                              <p:pRg st="3" end="3"/>
                                            </p:txEl>
                                          </p:spTgt>
                                        </p:tgtEl>
                                        <p:attrNameLst>
                                          <p:attrName>fillcolor</p:attrName>
                                        </p:attrNameLst>
                                      </p:cBhvr>
                                      <p:to>
                                        <a:schemeClr val="bg1"/>
                                      </p:to>
                                    </p:animClr>
                                    <p:set>
                                      <p:cBhvr>
                                        <p:cTn id="71" dur="250" autoRev="1" fill="remove"/>
                                        <p:tgtEl>
                                          <p:spTgt spid="43">
                                            <p:txEl>
                                              <p:pRg st="3" end="3"/>
                                            </p:txEl>
                                          </p:spTgt>
                                        </p:tgtEl>
                                        <p:attrNameLst>
                                          <p:attrName>fill.type</p:attrName>
                                        </p:attrNameLst>
                                      </p:cBhvr>
                                      <p:to>
                                        <p:strVal val="solid"/>
                                      </p:to>
                                    </p:set>
                                    <p:set>
                                      <p:cBhvr>
                                        <p:cTn id="72" dur="250" autoRev="1" fill="remove"/>
                                        <p:tgtEl>
                                          <p:spTgt spid="43">
                                            <p:txEl>
                                              <p:pRg st="3" end="3"/>
                                            </p:txEl>
                                          </p:spTgt>
                                        </p:tgtEl>
                                        <p:attrNameLst>
                                          <p:attrName>fill.on</p:attrName>
                                        </p:attrNameLst>
                                      </p:cBhvr>
                                      <p:to>
                                        <p:strVal val="true"/>
                                      </p:to>
                                    </p:set>
                                  </p:childTnLst>
                                </p:cTn>
                              </p:par>
                              <p:par>
                                <p:cTn id="73" presetID="27" presetClass="emph" presetSubtype="0" fill="remove" nodeType="withEffect">
                                  <p:stCondLst>
                                    <p:cond delay="0"/>
                                  </p:stCondLst>
                                  <p:childTnLst>
                                    <p:animClr clrSpc="rgb" dir="cw">
                                      <p:cBhvr override="childStyle">
                                        <p:cTn id="74" dur="250" autoRev="1" fill="remove"/>
                                        <p:tgtEl>
                                          <p:spTgt spid="43">
                                            <p:txEl>
                                              <p:pRg st="4" end="4"/>
                                            </p:txEl>
                                          </p:spTgt>
                                        </p:tgtEl>
                                        <p:attrNameLst>
                                          <p:attrName>style.color</p:attrName>
                                        </p:attrNameLst>
                                      </p:cBhvr>
                                      <p:to>
                                        <a:schemeClr val="bg1"/>
                                      </p:to>
                                    </p:animClr>
                                    <p:animClr clrSpc="rgb" dir="cw">
                                      <p:cBhvr>
                                        <p:cTn id="75" dur="250" autoRev="1" fill="remove"/>
                                        <p:tgtEl>
                                          <p:spTgt spid="43">
                                            <p:txEl>
                                              <p:pRg st="4" end="4"/>
                                            </p:txEl>
                                          </p:spTgt>
                                        </p:tgtEl>
                                        <p:attrNameLst>
                                          <p:attrName>fillcolor</p:attrName>
                                        </p:attrNameLst>
                                      </p:cBhvr>
                                      <p:to>
                                        <a:schemeClr val="bg1"/>
                                      </p:to>
                                    </p:animClr>
                                    <p:set>
                                      <p:cBhvr>
                                        <p:cTn id="76" dur="250" autoRev="1" fill="remove"/>
                                        <p:tgtEl>
                                          <p:spTgt spid="43">
                                            <p:txEl>
                                              <p:pRg st="4" end="4"/>
                                            </p:txEl>
                                          </p:spTgt>
                                        </p:tgtEl>
                                        <p:attrNameLst>
                                          <p:attrName>fill.type</p:attrName>
                                        </p:attrNameLst>
                                      </p:cBhvr>
                                      <p:to>
                                        <p:strVal val="solid"/>
                                      </p:to>
                                    </p:set>
                                    <p:set>
                                      <p:cBhvr>
                                        <p:cTn id="77" dur="250" autoRev="1" fill="remove"/>
                                        <p:tgtEl>
                                          <p:spTgt spid="43">
                                            <p:txEl>
                                              <p:pRg st="4" end="4"/>
                                            </p:txEl>
                                          </p:spTgt>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27" presetClass="emph" presetSubtype="0" fill="remove" nodeType="clickEffect">
                                  <p:stCondLst>
                                    <p:cond delay="0"/>
                                  </p:stCondLst>
                                  <p:childTnLst>
                                    <p:animClr clrSpc="rgb" dir="cw">
                                      <p:cBhvr override="childStyle">
                                        <p:cTn id="81" dur="250" autoRev="1" fill="remove"/>
                                        <p:tgtEl>
                                          <p:spTgt spid="43">
                                            <p:txEl>
                                              <p:pRg st="5" end="5"/>
                                            </p:txEl>
                                          </p:spTgt>
                                        </p:tgtEl>
                                        <p:attrNameLst>
                                          <p:attrName>style.color</p:attrName>
                                        </p:attrNameLst>
                                      </p:cBhvr>
                                      <p:to>
                                        <a:schemeClr val="bg1"/>
                                      </p:to>
                                    </p:animClr>
                                    <p:animClr clrSpc="rgb" dir="cw">
                                      <p:cBhvr>
                                        <p:cTn id="82" dur="250" autoRev="1" fill="remove"/>
                                        <p:tgtEl>
                                          <p:spTgt spid="43">
                                            <p:txEl>
                                              <p:pRg st="5" end="5"/>
                                            </p:txEl>
                                          </p:spTgt>
                                        </p:tgtEl>
                                        <p:attrNameLst>
                                          <p:attrName>fillcolor</p:attrName>
                                        </p:attrNameLst>
                                      </p:cBhvr>
                                      <p:to>
                                        <a:schemeClr val="bg1"/>
                                      </p:to>
                                    </p:animClr>
                                    <p:set>
                                      <p:cBhvr>
                                        <p:cTn id="83" dur="250" autoRev="1" fill="remove"/>
                                        <p:tgtEl>
                                          <p:spTgt spid="43">
                                            <p:txEl>
                                              <p:pRg st="5" end="5"/>
                                            </p:txEl>
                                          </p:spTgt>
                                        </p:tgtEl>
                                        <p:attrNameLst>
                                          <p:attrName>fill.type</p:attrName>
                                        </p:attrNameLst>
                                      </p:cBhvr>
                                      <p:to>
                                        <p:strVal val="solid"/>
                                      </p:to>
                                    </p:set>
                                    <p:set>
                                      <p:cBhvr>
                                        <p:cTn id="84" dur="250" autoRev="1" fill="remove"/>
                                        <p:tgtEl>
                                          <p:spTgt spid="43">
                                            <p:txEl>
                                              <p:pRg st="5" end="5"/>
                                            </p:txEl>
                                          </p:spTgt>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27" presetClass="emph" presetSubtype="0" fill="remove" nodeType="clickEffect">
                                  <p:stCondLst>
                                    <p:cond delay="0"/>
                                  </p:stCondLst>
                                  <p:childTnLst>
                                    <p:animClr clrSpc="rgb" dir="cw">
                                      <p:cBhvr override="childStyle">
                                        <p:cTn id="88" dur="250" autoRev="1" fill="remove"/>
                                        <p:tgtEl>
                                          <p:spTgt spid="43">
                                            <p:txEl>
                                              <p:pRg st="6" end="6"/>
                                            </p:txEl>
                                          </p:spTgt>
                                        </p:tgtEl>
                                        <p:attrNameLst>
                                          <p:attrName>style.color</p:attrName>
                                        </p:attrNameLst>
                                      </p:cBhvr>
                                      <p:to>
                                        <a:schemeClr val="bg1"/>
                                      </p:to>
                                    </p:animClr>
                                    <p:animClr clrSpc="rgb" dir="cw">
                                      <p:cBhvr>
                                        <p:cTn id="89" dur="250" autoRev="1" fill="remove"/>
                                        <p:tgtEl>
                                          <p:spTgt spid="43">
                                            <p:txEl>
                                              <p:pRg st="6" end="6"/>
                                            </p:txEl>
                                          </p:spTgt>
                                        </p:tgtEl>
                                        <p:attrNameLst>
                                          <p:attrName>fillcolor</p:attrName>
                                        </p:attrNameLst>
                                      </p:cBhvr>
                                      <p:to>
                                        <a:schemeClr val="bg1"/>
                                      </p:to>
                                    </p:animClr>
                                    <p:set>
                                      <p:cBhvr>
                                        <p:cTn id="90" dur="250" autoRev="1" fill="remove"/>
                                        <p:tgtEl>
                                          <p:spTgt spid="43">
                                            <p:txEl>
                                              <p:pRg st="6" end="6"/>
                                            </p:txEl>
                                          </p:spTgt>
                                        </p:tgtEl>
                                        <p:attrNameLst>
                                          <p:attrName>fill.type</p:attrName>
                                        </p:attrNameLst>
                                      </p:cBhvr>
                                      <p:to>
                                        <p:strVal val="solid"/>
                                      </p:to>
                                    </p:set>
                                    <p:set>
                                      <p:cBhvr>
                                        <p:cTn id="91" dur="250" autoRev="1" fill="remove"/>
                                        <p:tgtEl>
                                          <p:spTgt spid="43">
                                            <p:txEl>
                                              <p:pRg st="6" end="6"/>
                                            </p:txEl>
                                          </p:spTgt>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27" presetClass="emph" presetSubtype="0" fill="remove" nodeType="clickEffect">
                                  <p:stCondLst>
                                    <p:cond delay="0"/>
                                  </p:stCondLst>
                                  <p:childTnLst>
                                    <p:animClr clrSpc="rgb" dir="cw">
                                      <p:cBhvr override="childStyle">
                                        <p:cTn id="95" dur="250" autoRev="1" fill="remove"/>
                                        <p:tgtEl>
                                          <p:spTgt spid="43">
                                            <p:txEl>
                                              <p:pRg st="7" end="7"/>
                                            </p:txEl>
                                          </p:spTgt>
                                        </p:tgtEl>
                                        <p:attrNameLst>
                                          <p:attrName>style.color</p:attrName>
                                        </p:attrNameLst>
                                      </p:cBhvr>
                                      <p:to>
                                        <a:schemeClr val="bg1"/>
                                      </p:to>
                                    </p:animClr>
                                    <p:animClr clrSpc="rgb" dir="cw">
                                      <p:cBhvr>
                                        <p:cTn id="96" dur="250" autoRev="1" fill="remove"/>
                                        <p:tgtEl>
                                          <p:spTgt spid="43">
                                            <p:txEl>
                                              <p:pRg st="7" end="7"/>
                                            </p:txEl>
                                          </p:spTgt>
                                        </p:tgtEl>
                                        <p:attrNameLst>
                                          <p:attrName>fillcolor</p:attrName>
                                        </p:attrNameLst>
                                      </p:cBhvr>
                                      <p:to>
                                        <a:schemeClr val="bg1"/>
                                      </p:to>
                                    </p:animClr>
                                    <p:set>
                                      <p:cBhvr>
                                        <p:cTn id="97" dur="250" autoRev="1" fill="remove"/>
                                        <p:tgtEl>
                                          <p:spTgt spid="43">
                                            <p:txEl>
                                              <p:pRg st="7" end="7"/>
                                            </p:txEl>
                                          </p:spTgt>
                                        </p:tgtEl>
                                        <p:attrNameLst>
                                          <p:attrName>fill.type</p:attrName>
                                        </p:attrNameLst>
                                      </p:cBhvr>
                                      <p:to>
                                        <p:strVal val="solid"/>
                                      </p:to>
                                    </p:set>
                                    <p:set>
                                      <p:cBhvr>
                                        <p:cTn id="98" dur="250" autoRev="1" fill="remove"/>
                                        <p:tgtEl>
                                          <p:spTgt spid="43">
                                            <p:txEl>
                                              <p:pRg st="7" end="7"/>
                                            </p:txEl>
                                          </p:spTgt>
                                        </p:tgtEl>
                                        <p:attrNameLst>
                                          <p:attrName>fill.on</p:attrName>
                                        </p:attrNameLst>
                                      </p:cBhvr>
                                      <p:to>
                                        <p:strVal val="true"/>
                                      </p:to>
                                    </p:set>
                                  </p:childTnLst>
                                </p:cTn>
                              </p:par>
                              <p:par>
                                <p:cTn id="99" presetID="27" presetClass="emph" presetSubtype="0" fill="remove" nodeType="withEffect">
                                  <p:stCondLst>
                                    <p:cond delay="0"/>
                                  </p:stCondLst>
                                  <p:childTnLst>
                                    <p:animClr clrSpc="rgb" dir="cw">
                                      <p:cBhvr override="childStyle">
                                        <p:cTn id="100" dur="250" autoRev="1" fill="remove"/>
                                        <p:tgtEl>
                                          <p:spTgt spid="43">
                                            <p:txEl>
                                              <p:pRg st="8" end="8"/>
                                            </p:txEl>
                                          </p:spTgt>
                                        </p:tgtEl>
                                        <p:attrNameLst>
                                          <p:attrName>style.color</p:attrName>
                                        </p:attrNameLst>
                                      </p:cBhvr>
                                      <p:to>
                                        <a:schemeClr val="bg1"/>
                                      </p:to>
                                    </p:animClr>
                                    <p:animClr clrSpc="rgb" dir="cw">
                                      <p:cBhvr>
                                        <p:cTn id="101" dur="250" autoRev="1" fill="remove"/>
                                        <p:tgtEl>
                                          <p:spTgt spid="43">
                                            <p:txEl>
                                              <p:pRg st="8" end="8"/>
                                            </p:txEl>
                                          </p:spTgt>
                                        </p:tgtEl>
                                        <p:attrNameLst>
                                          <p:attrName>fillcolor</p:attrName>
                                        </p:attrNameLst>
                                      </p:cBhvr>
                                      <p:to>
                                        <a:schemeClr val="bg1"/>
                                      </p:to>
                                    </p:animClr>
                                    <p:set>
                                      <p:cBhvr>
                                        <p:cTn id="102" dur="250" autoRev="1" fill="remove"/>
                                        <p:tgtEl>
                                          <p:spTgt spid="43">
                                            <p:txEl>
                                              <p:pRg st="8" end="8"/>
                                            </p:txEl>
                                          </p:spTgt>
                                        </p:tgtEl>
                                        <p:attrNameLst>
                                          <p:attrName>fill.type</p:attrName>
                                        </p:attrNameLst>
                                      </p:cBhvr>
                                      <p:to>
                                        <p:strVal val="solid"/>
                                      </p:to>
                                    </p:set>
                                    <p:set>
                                      <p:cBhvr>
                                        <p:cTn id="103" dur="250" autoRev="1" fill="remove"/>
                                        <p:tgtEl>
                                          <p:spTgt spid="43">
                                            <p:txEl>
                                              <p:pRg st="8" end="8"/>
                                            </p:txEl>
                                          </p:spTgt>
                                        </p:tgtEl>
                                        <p:attrNameLst>
                                          <p:attrName>fill.on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27" presetClass="emph" presetSubtype="0" fill="remove" nodeType="clickEffect">
                                  <p:stCondLst>
                                    <p:cond delay="0"/>
                                  </p:stCondLst>
                                  <p:childTnLst>
                                    <p:animClr clrSpc="rgb" dir="cw">
                                      <p:cBhvr override="childStyle">
                                        <p:cTn id="107" dur="250" autoRev="1" fill="remove"/>
                                        <p:tgtEl>
                                          <p:spTgt spid="43">
                                            <p:txEl>
                                              <p:pRg st="9" end="9"/>
                                            </p:txEl>
                                          </p:spTgt>
                                        </p:tgtEl>
                                        <p:attrNameLst>
                                          <p:attrName>style.color</p:attrName>
                                        </p:attrNameLst>
                                      </p:cBhvr>
                                      <p:to>
                                        <a:schemeClr val="bg1"/>
                                      </p:to>
                                    </p:animClr>
                                    <p:animClr clrSpc="rgb" dir="cw">
                                      <p:cBhvr>
                                        <p:cTn id="108" dur="250" autoRev="1" fill="remove"/>
                                        <p:tgtEl>
                                          <p:spTgt spid="43">
                                            <p:txEl>
                                              <p:pRg st="9" end="9"/>
                                            </p:txEl>
                                          </p:spTgt>
                                        </p:tgtEl>
                                        <p:attrNameLst>
                                          <p:attrName>fillcolor</p:attrName>
                                        </p:attrNameLst>
                                      </p:cBhvr>
                                      <p:to>
                                        <a:schemeClr val="bg1"/>
                                      </p:to>
                                    </p:animClr>
                                    <p:set>
                                      <p:cBhvr>
                                        <p:cTn id="109" dur="250" autoRev="1" fill="remove"/>
                                        <p:tgtEl>
                                          <p:spTgt spid="43">
                                            <p:txEl>
                                              <p:pRg st="9" end="9"/>
                                            </p:txEl>
                                          </p:spTgt>
                                        </p:tgtEl>
                                        <p:attrNameLst>
                                          <p:attrName>fill.type</p:attrName>
                                        </p:attrNameLst>
                                      </p:cBhvr>
                                      <p:to>
                                        <p:strVal val="solid"/>
                                      </p:to>
                                    </p:set>
                                    <p:set>
                                      <p:cBhvr>
                                        <p:cTn id="110" dur="250" autoRev="1" fill="remove"/>
                                        <p:tgtEl>
                                          <p:spTgt spid="43">
                                            <p:txEl>
                                              <p:pRg st="9" end="9"/>
                                            </p:txEl>
                                          </p:spTgt>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2" presetClass="entr" presetSubtype="8" fill="hold" nodeType="click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p:tgtEl>
                                          <p:spTgt spid="45"/>
                                        </p:tgtEl>
                                        <p:attrNameLst>
                                          <p:attrName>ppt_x</p:attrName>
                                        </p:attrNameLst>
                                      </p:cBhvr>
                                      <p:tavLst>
                                        <p:tav tm="0">
                                          <p:val>
                                            <p:strVal val="#ppt_x-#ppt_w*1.125000"/>
                                          </p:val>
                                        </p:tav>
                                        <p:tav tm="100000">
                                          <p:val>
                                            <p:strVal val="#ppt_x"/>
                                          </p:val>
                                        </p:tav>
                                      </p:tavLst>
                                    </p:anim>
                                    <p:animEffect transition="in" filter="wipe(right)">
                                      <p:cBhvr>
                                        <p:cTn id="1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Lst>
  </p:timing>
</p:sld>
</file>

<file path=ppt/theme/theme1.xml><?xml version="1.0" encoding="utf-8"?>
<a:theme xmlns:a="http://schemas.openxmlformats.org/drawingml/2006/main" name="Shoji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12030</TotalTime>
  <Words>2345</Words>
  <Application>Microsoft Office PowerPoint</Application>
  <PresentationFormat>Widescreen</PresentationFormat>
  <Paragraphs>357</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Meiryo</vt:lpstr>
      <vt:lpstr>PingFang SC</vt:lpstr>
      <vt:lpstr>Aptos</vt:lpstr>
      <vt:lpstr>Arial</vt:lpstr>
      <vt:lpstr>Consolas</vt:lpstr>
      <vt:lpstr>Corbel</vt:lpstr>
      <vt:lpstr>ShojiVTI</vt:lpstr>
      <vt:lpstr>CAPSTONE PROJECT</vt:lpstr>
      <vt:lpstr>The Data Revolution: Machine Learning Driving Transformation</vt:lpstr>
      <vt:lpstr> Data Extraction and Preprocessing:  Machine Learning Model Development:  Model Interpretation and Insights:   </vt:lpstr>
      <vt:lpstr> Data Extraction and Preprocessing:  Machine Learning Model Development:  Model Interpretation and Insights:   </vt:lpstr>
      <vt:lpstr> Data Extraction and Preprocessing:  Machine Learning Model Development:  Model Interpretation and Insights:   </vt:lpstr>
      <vt:lpstr>Retrieval of Individual Listing URLs from Search Pages </vt:lpstr>
      <vt:lpstr>Retrieval specific attributes from a parsed individual car listing URL </vt:lpstr>
      <vt:lpstr>PowerPoint Presentation</vt:lpstr>
      <vt:lpstr>PowerPoint Presentation</vt:lpstr>
      <vt:lpstr>PowerPoint Presentation</vt:lpstr>
      <vt:lpstr>   Preliminary Model  » Logged Mileage  » Logged Mileage and Engine CC²  » Logged Price, Logged Mileage and Engine CC²  » Logged Price, Logged Mileage and Engine CC(no sq)  </vt:lpstr>
      <vt:lpstr>     </vt:lpstr>
      <vt:lpstr>     </vt:lpstr>
      <vt:lpstr>PowerPoint Presentation</vt:lpstr>
      <vt:lpstr>PowerPoint Presentation</vt:lpstr>
      <vt:lpstr>PowerPoint Presentation</vt:lpstr>
      <vt:lpstr>PowerPoint Presentation</vt:lpstr>
      <vt:lpstr>Conclusion:  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eugenetytan</dc:creator>
  <cp:lastModifiedBy>eugenetytan</cp:lastModifiedBy>
  <cp:revision>1</cp:revision>
  <dcterms:created xsi:type="dcterms:W3CDTF">2024-09-11T02:48:01Z</dcterms:created>
  <dcterms:modified xsi:type="dcterms:W3CDTF">2024-09-19T11:18:12Z</dcterms:modified>
</cp:coreProperties>
</file>